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99" r:id="rId6"/>
    <p:sldMasterId id="2147483707" r:id="rId7"/>
    <p:sldMasterId id="2147483722" r:id="rId8"/>
    <p:sldMasterId id="2147483757" r:id="rId9"/>
    <p:sldMasterId id="2147483778" r:id="rId10"/>
  </p:sldMasterIdLst>
  <p:notesMasterIdLst>
    <p:notesMasterId r:id="rId25"/>
  </p:notesMasterIdLst>
  <p:sldIdLst>
    <p:sldId id="5158" r:id="rId11"/>
    <p:sldId id="5207" r:id="rId12"/>
    <p:sldId id="5230" r:id="rId13"/>
    <p:sldId id="5197" r:id="rId14"/>
    <p:sldId id="4307" r:id="rId15"/>
    <p:sldId id="4213" r:id="rId16"/>
    <p:sldId id="5201" r:id="rId17"/>
    <p:sldId id="5211" r:id="rId18"/>
    <p:sldId id="4833" r:id="rId19"/>
    <p:sldId id="5125" r:id="rId20"/>
    <p:sldId id="5212" r:id="rId21"/>
    <p:sldId id="5202" r:id="rId22"/>
    <p:sldId id="5204" r:id="rId23"/>
    <p:sldId id="522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B1C78-CE4F-4753-BC6F-D68CDD1E3039}" v="36" dt="2023-09-06T14:03:49.183"/>
    <p1510:client id="{5E12B35B-56DE-4826-ACA6-5A5013650A60}" v="27" dt="2023-09-06T13:49:47.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850"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B38C1-1B06-4A6F-BD33-8C00100BEEA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817D776F-D16C-444B-9492-2EDD8256476A}">
      <dgm:prSet custT="1"/>
      <dgm:spPr/>
      <dgm:t>
        <a:bodyPr/>
        <a:lstStyle/>
        <a:p>
          <a:pPr>
            <a:lnSpc>
              <a:spcPct val="100000"/>
            </a:lnSpc>
          </a:pPr>
          <a:r>
            <a:rPr lang="en-US" sz="1800" b="0" i="0" baseline="0" err="1"/>
            <a:t>Proaktivt</a:t>
          </a:r>
          <a:r>
            <a:rPr lang="en-US" sz="1800" b="0" i="0" baseline="0"/>
            <a:t>, </a:t>
          </a:r>
          <a:r>
            <a:rPr lang="en-US" sz="1800" b="0" i="0" baseline="0" err="1"/>
            <a:t>hälsofrämjande</a:t>
          </a:r>
          <a:r>
            <a:rPr lang="en-US" sz="1800" b="0" i="0" baseline="0"/>
            <a:t> och </a:t>
          </a:r>
          <a:r>
            <a:rPr lang="en-US" sz="1800" b="0" i="0" baseline="0" err="1"/>
            <a:t>förebyggande</a:t>
          </a:r>
          <a:r>
            <a:rPr lang="en-US" sz="1800" b="0" i="0" baseline="0"/>
            <a:t> </a:t>
          </a:r>
          <a:r>
            <a:rPr lang="en-US" sz="1800" b="0" i="0" baseline="0" err="1"/>
            <a:t>arbete</a:t>
          </a:r>
          <a:r>
            <a:rPr lang="en-US" sz="1800" b="0" i="0" baseline="0"/>
            <a:t> </a:t>
          </a:r>
          <a:endParaRPr lang="en-US" sz="1800"/>
        </a:p>
      </dgm:t>
    </dgm:pt>
    <dgm:pt modelId="{36DA7802-9023-4C6E-92FE-0F88820A7F17}" type="parTrans" cxnId="{3B44B5A4-E3C5-477E-9C54-7F066D2BF7A9}">
      <dgm:prSet/>
      <dgm:spPr/>
      <dgm:t>
        <a:bodyPr/>
        <a:lstStyle/>
        <a:p>
          <a:endParaRPr lang="en-US"/>
        </a:p>
      </dgm:t>
    </dgm:pt>
    <dgm:pt modelId="{68860E5F-06B2-4711-BB74-9F3D08EB40F4}" type="sibTrans" cxnId="{3B44B5A4-E3C5-477E-9C54-7F066D2BF7A9}">
      <dgm:prSet/>
      <dgm:spPr/>
      <dgm:t>
        <a:bodyPr/>
        <a:lstStyle/>
        <a:p>
          <a:endParaRPr lang="en-US"/>
        </a:p>
      </dgm:t>
    </dgm:pt>
    <dgm:pt modelId="{FEB5BDC8-BF7A-4F4D-9D62-58157701F197}">
      <dgm:prSet/>
      <dgm:spPr/>
      <dgm:t>
        <a:bodyPr/>
        <a:lstStyle/>
        <a:p>
          <a:pPr>
            <a:lnSpc>
              <a:spcPct val="100000"/>
            </a:lnSpc>
          </a:pPr>
          <a:r>
            <a:rPr lang="en-US" b="0" i="0" baseline="0" err="1"/>
            <a:t>Personcentrerat</a:t>
          </a:r>
          <a:r>
            <a:rPr lang="en-US" b="0" i="0" baseline="0"/>
            <a:t> </a:t>
          </a:r>
          <a:r>
            <a:rPr lang="en-US" b="0" i="0" baseline="0" err="1"/>
            <a:t>förhållningssätt</a:t>
          </a:r>
          <a:r>
            <a:rPr lang="en-US" b="0" i="0" baseline="0"/>
            <a:t> </a:t>
          </a:r>
          <a:endParaRPr lang="en-US"/>
        </a:p>
      </dgm:t>
    </dgm:pt>
    <dgm:pt modelId="{6A2F917A-722E-4558-9383-DCF2180CE4BF}" type="parTrans" cxnId="{A59748E0-A25A-40EC-AE56-437F99A8E48C}">
      <dgm:prSet/>
      <dgm:spPr/>
      <dgm:t>
        <a:bodyPr/>
        <a:lstStyle/>
        <a:p>
          <a:endParaRPr lang="en-US"/>
        </a:p>
      </dgm:t>
    </dgm:pt>
    <dgm:pt modelId="{BBA43891-7B95-434F-8EF5-5C77BCDF23F2}" type="sibTrans" cxnId="{A59748E0-A25A-40EC-AE56-437F99A8E48C}">
      <dgm:prSet/>
      <dgm:spPr/>
      <dgm:t>
        <a:bodyPr/>
        <a:lstStyle/>
        <a:p>
          <a:endParaRPr lang="en-US"/>
        </a:p>
      </dgm:t>
    </dgm:pt>
    <dgm:pt modelId="{DD6401F8-4D4D-47F2-A175-9F327EAF16F8}">
      <dgm:prSet/>
      <dgm:spPr/>
      <dgm:t>
        <a:bodyPr/>
        <a:lstStyle/>
        <a:p>
          <a:pPr>
            <a:lnSpc>
              <a:spcPct val="100000"/>
            </a:lnSpc>
          </a:pPr>
          <a:r>
            <a:rPr lang="en-US" b="0" i="0" baseline="0" err="1"/>
            <a:t>Överbrygga</a:t>
          </a:r>
          <a:r>
            <a:rPr lang="en-US" b="0" i="0" baseline="0"/>
            <a:t> </a:t>
          </a:r>
          <a:r>
            <a:rPr lang="en-US" b="0" i="0" baseline="0" err="1"/>
            <a:t>gränser</a:t>
          </a:r>
          <a:r>
            <a:rPr lang="en-US" b="0" i="0" baseline="0"/>
            <a:t> och </a:t>
          </a:r>
          <a:r>
            <a:rPr lang="en-US" b="0" i="0" baseline="0" err="1"/>
            <a:t>mellanrum</a:t>
          </a:r>
          <a:r>
            <a:rPr lang="en-US" b="0" i="0" baseline="0"/>
            <a:t> och </a:t>
          </a:r>
          <a:r>
            <a:rPr lang="en-US" b="0" i="0" baseline="0" err="1"/>
            <a:t>samordna</a:t>
          </a:r>
          <a:r>
            <a:rPr lang="en-US" b="0" i="0" baseline="0"/>
            <a:t> </a:t>
          </a:r>
          <a:r>
            <a:rPr lang="en-US" b="0" i="0" baseline="0" err="1"/>
            <a:t>resurser</a:t>
          </a:r>
          <a:r>
            <a:rPr lang="en-US" b="0" i="0" baseline="0"/>
            <a:t> </a:t>
          </a:r>
          <a:endParaRPr lang="en-US"/>
        </a:p>
      </dgm:t>
    </dgm:pt>
    <dgm:pt modelId="{FB350FC0-FF65-4851-B5BE-027E106C0EEF}" type="parTrans" cxnId="{F4E94DE3-6447-42FE-A5AA-9B0CFAC4DF05}">
      <dgm:prSet/>
      <dgm:spPr/>
      <dgm:t>
        <a:bodyPr/>
        <a:lstStyle/>
        <a:p>
          <a:endParaRPr lang="en-US"/>
        </a:p>
      </dgm:t>
    </dgm:pt>
    <dgm:pt modelId="{1A32736A-33ED-42B4-A073-CB0F6A68D8F4}" type="sibTrans" cxnId="{F4E94DE3-6447-42FE-A5AA-9B0CFAC4DF05}">
      <dgm:prSet/>
      <dgm:spPr/>
      <dgm:t>
        <a:bodyPr/>
        <a:lstStyle/>
        <a:p>
          <a:endParaRPr lang="en-US"/>
        </a:p>
      </dgm:t>
    </dgm:pt>
    <dgm:pt modelId="{3956B3A1-4823-4EE9-AD66-9404A2E65ED7}">
      <dgm:prSet/>
      <dgm:spPr/>
      <dgm:t>
        <a:bodyPr/>
        <a:lstStyle/>
        <a:p>
          <a:pPr>
            <a:lnSpc>
              <a:spcPct val="100000"/>
            </a:lnSpc>
          </a:pPr>
          <a:r>
            <a:rPr lang="en-US" b="0" i="0" baseline="0" err="1"/>
            <a:t>Digitala</a:t>
          </a:r>
          <a:r>
            <a:rPr lang="en-US" b="0" i="0" baseline="0"/>
            <a:t> </a:t>
          </a:r>
          <a:r>
            <a:rPr lang="en-US" b="0" i="0" baseline="0" err="1"/>
            <a:t>lösningar</a:t>
          </a:r>
          <a:r>
            <a:rPr lang="en-US" b="0" i="0" baseline="0"/>
            <a:t> och </a:t>
          </a:r>
          <a:r>
            <a:rPr lang="en-US" b="0" i="0" baseline="0" err="1"/>
            <a:t>välfärdsteknik</a:t>
          </a:r>
          <a:r>
            <a:rPr lang="en-US" b="0" i="0" baseline="0"/>
            <a:t> </a:t>
          </a:r>
          <a:endParaRPr lang="en-US"/>
        </a:p>
      </dgm:t>
    </dgm:pt>
    <dgm:pt modelId="{8618D784-FEA0-4DC4-A003-B57DB7B97169}" type="parTrans" cxnId="{52E7A8AE-FCE8-4B56-973B-20A43F0D0B25}">
      <dgm:prSet/>
      <dgm:spPr/>
      <dgm:t>
        <a:bodyPr/>
        <a:lstStyle/>
        <a:p>
          <a:endParaRPr lang="en-US"/>
        </a:p>
      </dgm:t>
    </dgm:pt>
    <dgm:pt modelId="{89EE8F30-ED3C-4598-91B0-2D8F2BD4D5BB}" type="sibTrans" cxnId="{52E7A8AE-FCE8-4B56-973B-20A43F0D0B25}">
      <dgm:prSet/>
      <dgm:spPr/>
      <dgm:t>
        <a:bodyPr/>
        <a:lstStyle/>
        <a:p>
          <a:endParaRPr lang="en-US"/>
        </a:p>
      </dgm:t>
    </dgm:pt>
    <dgm:pt modelId="{2C50C917-CAD7-42F1-BDAE-944E042428FA}" type="pres">
      <dgm:prSet presAssocID="{3D5B38C1-1B06-4A6F-BD33-8C00100BEEA5}" presName="root" presStyleCnt="0">
        <dgm:presLayoutVars>
          <dgm:dir/>
          <dgm:resizeHandles val="exact"/>
        </dgm:presLayoutVars>
      </dgm:prSet>
      <dgm:spPr/>
    </dgm:pt>
    <dgm:pt modelId="{2D0C3DDD-BA6C-4873-A31C-D58127C82A63}" type="pres">
      <dgm:prSet presAssocID="{817D776F-D16C-444B-9492-2EDD8256476A}" presName="compNode" presStyleCnt="0"/>
      <dgm:spPr/>
    </dgm:pt>
    <dgm:pt modelId="{8CFDEB80-174E-4240-98E4-92BD2786E775}" type="pres">
      <dgm:prSet presAssocID="{817D776F-D16C-444B-9492-2EDD825647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järtslag med hel fyllning"/>
        </a:ext>
      </dgm:extLst>
    </dgm:pt>
    <dgm:pt modelId="{EBB81CA2-5271-4534-B973-E836C0DB6B3D}" type="pres">
      <dgm:prSet presAssocID="{817D776F-D16C-444B-9492-2EDD8256476A}" presName="spaceRect" presStyleCnt="0"/>
      <dgm:spPr/>
    </dgm:pt>
    <dgm:pt modelId="{6C0FA1B2-8CB1-49C8-BAC6-D5F49C30CBB2}" type="pres">
      <dgm:prSet presAssocID="{817D776F-D16C-444B-9492-2EDD8256476A}" presName="textRect" presStyleLbl="revTx" presStyleIdx="0" presStyleCnt="4">
        <dgm:presLayoutVars>
          <dgm:chMax val="1"/>
          <dgm:chPref val="1"/>
        </dgm:presLayoutVars>
      </dgm:prSet>
      <dgm:spPr/>
    </dgm:pt>
    <dgm:pt modelId="{953F62BF-2E8E-444A-9479-B41E6CBD888B}" type="pres">
      <dgm:prSet presAssocID="{68860E5F-06B2-4711-BB74-9F3D08EB40F4}" presName="sibTrans" presStyleCnt="0"/>
      <dgm:spPr/>
    </dgm:pt>
    <dgm:pt modelId="{56B00A3C-A931-4AD3-BBD0-C674A32436AA}" type="pres">
      <dgm:prSet presAssocID="{FEB5BDC8-BF7A-4F4D-9D62-58157701F197}" presName="compNode" presStyleCnt="0"/>
      <dgm:spPr/>
    </dgm:pt>
    <dgm:pt modelId="{C01CF4E9-9477-450F-9C8D-B098916207AF}" type="pres">
      <dgm:prSet presAssocID="{FEB5BDC8-BF7A-4F4D-9D62-58157701F19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järta med hel fyllning"/>
        </a:ext>
      </dgm:extLst>
    </dgm:pt>
    <dgm:pt modelId="{DE7D156B-A0EB-4F34-8D10-7691A074854B}" type="pres">
      <dgm:prSet presAssocID="{FEB5BDC8-BF7A-4F4D-9D62-58157701F197}" presName="spaceRect" presStyleCnt="0"/>
      <dgm:spPr/>
    </dgm:pt>
    <dgm:pt modelId="{5FA23E51-9900-410A-A2B2-A5B5536A545A}" type="pres">
      <dgm:prSet presAssocID="{FEB5BDC8-BF7A-4F4D-9D62-58157701F197}" presName="textRect" presStyleLbl="revTx" presStyleIdx="1" presStyleCnt="4">
        <dgm:presLayoutVars>
          <dgm:chMax val="1"/>
          <dgm:chPref val="1"/>
        </dgm:presLayoutVars>
      </dgm:prSet>
      <dgm:spPr/>
    </dgm:pt>
    <dgm:pt modelId="{BB34B36D-0842-4DA8-A22A-EBDB4F35E9D6}" type="pres">
      <dgm:prSet presAssocID="{BBA43891-7B95-434F-8EF5-5C77BCDF23F2}" presName="sibTrans" presStyleCnt="0"/>
      <dgm:spPr/>
    </dgm:pt>
    <dgm:pt modelId="{E4D81D1D-2D04-4776-9AD6-31C88F065FF5}" type="pres">
      <dgm:prSet presAssocID="{DD6401F8-4D4D-47F2-A175-9F327EAF16F8}" presName="compNode" presStyleCnt="0"/>
      <dgm:spPr/>
    </dgm:pt>
    <dgm:pt modelId="{7C41F065-25F4-4C24-8045-B8139807CFB6}" type="pres">
      <dgm:prSet presAssocID="{DD6401F8-4D4D-47F2-A175-9F327EAF16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kakning"/>
        </a:ext>
      </dgm:extLst>
    </dgm:pt>
    <dgm:pt modelId="{DD8A84D7-F6FD-4184-8877-315C3A3B8674}" type="pres">
      <dgm:prSet presAssocID="{DD6401F8-4D4D-47F2-A175-9F327EAF16F8}" presName="spaceRect" presStyleCnt="0"/>
      <dgm:spPr/>
    </dgm:pt>
    <dgm:pt modelId="{49CADEB0-0E3C-4299-8055-C119D6AF67A2}" type="pres">
      <dgm:prSet presAssocID="{DD6401F8-4D4D-47F2-A175-9F327EAF16F8}" presName="textRect" presStyleLbl="revTx" presStyleIdx="2" presStyleCnt="4">
        <dgm:presLayoutVars>
          <dgm:chMax val="1"/>
          <dgm:chPref val="1"/>
        </dgm:presLayoutVars>
      </dgm:prSet>
      <dgm:spPr/>
    </dgm:pt>
    <dgm:pt modelId="{94A60986-8A15-4157-BE4D-07FD53DEE62D}" type="pres">
      <dgm:prSet presAssocID="{1A32736A-33ED-42B4-A073-CB0F6A68D8F4}" presName="sibTrans" presStyleCnt="0"/>
      <dgm:spPr/>
    </dgm:pt>
    <dgm:pt modelId="{88473477-00A0-4659-8F1C-617C240EE9C2}" type="pres">
      <dgm:prSet presAssocID="{3956B3A1-4823-4EE9-AD66-9404A2E65ED7}" presName="compNode" presStyleCnt="0"/>
      <dgm:spPr/>
    </dgm:pt>
    <dgm:pt modelId="{2D44FFCB-EFA8-4C7C-8690-47A57F17BE54}" type="pres">
      <dgm:prSet presAssocID="{3956B3A1-4823-4EE9-AD66-9404A2E65E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479F071F-29FD-4674-AAA0-2F0BF40B7AF4}" type="pres">
      <dgm:prSet presAssocID="{3956B3A1-4823-4EE9-AD66-9404A2E65ED7}" presName="spaceRect" presStyleCnt="0"/>
      <dgm:spPr/>
    </dgm:pt>
    <dgm:pt modelId="{A2E87257-5080-44F3-B9C0-3653E176B561}" type="pres">
      <dgm:prSet presAssocID="{3956B3A1-4823-4EE9-AD66-9404A2E65ED7}" presName="textRect" presStyleLbl="revTx" presStyleIdx="3" presStyleCnt="4">
        <dgm:presLayoutVars>
          <dgm:chMax val="1"/>
          <dgm:chPref val="1"/>
        </dgm:presLayoutVars>
      </dgm:prSet>
      <dgm:spPr/>
    </dgm:pt>
  </dgm:ptLst>
  <dgm:cxnLst>
    <dgm:cxn modelId="{53E5641A-9A2A-488C-8886-FBA610E8EC4A}" type="presOf" srcId="{DD6401F8-4D4D-47F2-A175-9F327EAF16F8}" destId="{49CADEB0-0E3C-4299-8055-C119D6AF67A2}" srcOrd="0" destOrd="0" presId="urn:microsoft.com/office/officeart/2018/2/layout/IconLabelList"/>
    <dgm:cxn modelId="{B59B8735-2457-4C1F-9B23-19F83DE8AD08}" type="presOf" srcId="{817D776F-D16C-444B-9492-2EDD8256476A}" destId="{6C0FA1B2-8CB1-49C8-BAC6-D5F49C30CBB2}" srcOrd="0" destOrd="0" presId="urn:microsoft.com/office/officeart/2018/2/layout/IconLabelList"/>
    <dgm:cxn modelId="{EA54AC37-A762-43D1-84C6-3D0FB9B6F371}" type="presOf" srcId="{FEB5BDC8-BF7A-4F4D-9D62-58157701F197}" destId="{5FA23E51-9900-410A-A2B2-A5B5536A545A}" srcOrd="0" destOrd="0" presId="urn:microsoft.com/office/officeart/2018/2/layout/IconLabelList"/>
    <dgm:cxn modelId="{3007DD96-C4DB-484E-8F6C-BE55864AE664}" type="presOf" srcId="{3956B3A1-4823-4EE9-AD66-9404A2E65ED7}" destId="{A2E87257-5080-44F3-B9C0-3653E176B561}" srcOrd="0" destOrd="0" presId="urn:microsoft.com/office/officeart/2018/2/layout/IconLabelList"/>
    <dgm:cxn modelId="{3B44B5A4-E3C5-477E-9C54-7F066D2BF7A9}" srcId="{3D5B38C1-1B06-4A6F-BD33-8C00100BEEA5}" destId="{817D776F-D16C-444B-9492-2EDD8256476A}" srcOrd="0" destOrd="0" parTransId="{36DA7802-9023-4C6E-92FE-0F88820A7F17}" sibTransId="{68860E5F-06B2-4711-BB74-9F3D08EB40F4}"/>
    <dgm:cxn modelId="{52E7A8AE-FCE8-4B56-973B-20A43F0D0B25}" srcId="{3D5B38C1-1B06-4A6F-BD33-8C00100BEEA5}" destId="{3956B3A1-4823-4EE9-AD66-9404A2E65ED7}" srcOrd="3" destOrd="0" parTransId="{8618D784-FEA0-4DC4-A003-B57DB7B97169}" sibTransId="{89EE8F30-ED3C-4598-91B0-2D8F2BD4D5BB}"/>
    <dgm:cxn modelId="{B427AAD4-03A5-4DE9-B309-34830E37052F}" type="presOf" srcId="{3D5B38C1-1B06-4A6F-BD33-8C00100BEEA5}" destId="{2C50C917-CAD7-42F1-BDAE-944E042428FA}" srcOrd="0" destOrd="0" presId="urn:microsoft.com/office/officeart/2018/2/layout/IconLabelList"/>
    <dgm:cxn modelId="{A59748E0-A25A-40EC-AE56-437F99A8E48C}" srcId="{3D5B38C1-1B06-4A6F-BD33-8C00100BEEA5}" destId="{FEB5BDC8-BF7A-4F4D-9D62-58157701F197}" srcOrd="1" destOrd="0" parTransId="{6A2F917A-722E-4558-9383-DCF2180CE4BF}" sibTransId="{BBA43891-7B95-434F-8EF5-5C77BCDF23F2}"/>
    <dgm:cxn modelId="{F4E94DE3-6447-42FE-A5AA-9B0CFAC4DF05}" srcId="{3D5B38C1-1B06-4A6F-BD33-8C00100BEEA5}" destId="{DD6401F8-4D4D-47F2-A175-9F327EAF16F8}" srcOrd="2" destOrd="0" parTransId="{FB350FC0-FF65-4851-B5BE-027E106C0EEF}" sibTransId="{1A32736A-33ED-42B4-A073-CB0F6A68D8F4}"/>
    <dgm:cxn modelId="{D745449F-586F-4C89-8BD9-5EFDC5A0A609}" type="presParOf" srcId="{2C50C917-CAD7-42F1-BDAE-944E042428FA}" destId="{2D0C3DDD-BA6C-4873-A31C-D58127C82A63}" srcOrd="0" destOrd="0" presId="urn:microsoft.com/office/officeart/2018/2/layout/IconLabelList"/>
    <dgm:cxn modelId="{F84300CE-F31D-402C-AE51-B32A7B4BB95B}" type="presParOf" srcId="{2D0C3DDD-BA6C-4873-A31C-D58127C82A63}" destId="{8CFDEB80-174E-4240-98E4-92BD2786E775}" srcOrd="0" destOrd="0" presId="urn:microsoft.com/office/officeart/2018/2/layout/IconLabelList"/>
    <dgm:cxn modelId="{FA68DA37-54E1-44A4-8E3F-B15F4E010720}" type="presParOf" srcId="{2D0C3DDD-BA6C-4873-A31C-D58127C82A63}" destId="{EBB81CA2-5271-4534-B973-E836C0DB6B3D}" srcOrd="1" destOrd="0" presId="urn:microsoft.com/office/officeart/2018/2/layout/IconLabelList"/>
    <dgm:cxn modelId="{45F06AFD-BE62-4F0B-B56B-F8ED6904BD1D}" type="presParOf" srcId="{2D0C3DDD-BA6C-4873-A31C-D58127C82A63}" destId="{6C0FA1B2-8CB1-49C8-BAC6-D5F49C30CBB2}" srcOrd="2" destOrd="0" presId="urn:microsoft.com/office/officeart/2018/2/layout/IconLabelList"/>
    <dgm:cxn modelId="{4C54AD72-EFF0-4C8D-ADDB-4C4F080042F3}" type="presParOf" srcId="{2C50C917-CAD7-42F1-BDAE-944E042428FA}" destId="{953F62BF-2E8E-444A-9479-B41E6CBD888B}" srcOrd="1" destOrd="0" presId="urn:microsoft.com/office/officeart/2018/2/layout/IconLabelList"/>
    <dgm:cxn modelId="{757C05B9-3C2B-4AB7-B21E-47AFC6B8ED11}" type="presParOf" srcId="{2C50C917-CAD7-42F1-BDAE-944E042428FA}" destId="{56B00A3C-A931-4AD3-BBD0-C674A32436AA}" srcOrd="2" destOrd="0" presId="urn:microsoft.com/office/officeart/2018/2/layout/IconLabelList"/>
    <dgm:cxn modelId="{26CDC3E2-3259-4F31-A946-A35B8BC55BB6}" type="presParOf" srcId="{56B00A3C-A931-4AD3-BBD0-C674A32436AA}" destId="{C01CF4E9-9477-450F-9C8D-B098916207AF}" srcOrd="0" destOrd="0" presId="urn:microsoft.com/office/officeart/2018/2/layout/IconLabelList"/>
    <dgm:cxn modelId="{F5E84106-06F8-4A39-9832-C476638A5A33}" type="presParOf" srcId="{56B00A3C-A931-4AD3-BBD0-C674A32436AA}" destId="{DE7D156B-A0EB-4F34-8D10-7691A074854B}" srcOrd="1" destOrd="0" presId="urn:microsoft.com/office/officeart/2018/2/layout/IconLabelList"/>
    <dgm:cxn modelId="{0C3AFD3E-664A-455D-83B6-3B3CF5C56AFF}" type="presParOf" srcId="{56B00A3C-A931-4AD3-BBD0-C674A32436AA}" destId="{5FA23E51-9900-410A-A2B2-A5B5536A545A}" srcOrd="2" destOrd="0" presId="urn:microsoft.com/office/officeart/2018/2/layout/IconLabelList"/>
    <dgm:cxn modelId="{B242A9E2-3955-43F9-A781-813852C2961E}" type="presParOf" srcId="{2C50C917-CAD7-42F1-BDAE-944E042428FA}" destId="{BB34B36D-0842-4DA8-A22A-EBDB4F35E9D6}" srcOrd="3" destOrd="0" presId="urn:microsoft.com/office/officeart/2018/2/layout/IconLabelList"/>
    <dgm:cxn modelId="{17888695-228B-45CF-8F30-AF829F150700}" type="presParOf" srcId="{2C50C917-CAD7-42F1-BDAE-944E042428FA}" destId="{E4D81D1D-2D04-4776-9AD6-31C88F065FF5}" srcOrd="4" destOrd="0" presId="urn:microsoft.com/office/officeart/2018/2/layout/IconLabelList"/>
    <dgm:cxn modelId="{456B6E88-417A-4076-B4FB-A6E867BB3A16}" type="presParOf" srcId="{E4D81D1D-2D04-4776-9AD6-31C88F065FF5}" destId="{7C41F065-25F4-4C24-8045-B8139807CFB6}" srcOrd="0" destOrd="0" presId="urn:microsoft.com/office/officeart/2018/2/layout/IconLabelList"/>
    <dgm:cxn modelId="{905C6C16-383E-4D5C-B072-0FA326DE3415}" type="presParOf" srcId="{E4D81D1D-2D04-4776-9AD6-31C88F065FF5}" destId="{DD8A84D7-F6FD-4184-8877-315C3A3B8674}" srcOrd="1" destOrd="0" presId="urn:microsoft.com/office/officeart/2018/2/layout/IconLabelList"/>
    <dgm:cxn modelId="{4BFD51B6-C3CF-4A42-9F6F-7668509DF544}" type="presParOf" srcId="{E4D81D1D-2D04-4776-9AD6-31C88F065FF5}" destId="{49CADEB0-0E3C-4299-8055-C119D6AF67A2}" srcOrd="2" destOrd="0" presId="urn:microsoft.com/office/officeart/2018/2/layout/IconLabelList"/>
    <dgm:cxn modelId="{88148BB6-9AAB-4ABB-A175-225BD63A26FA}" type="presParOf" srcId="{2C50C917-CAD7-42F1-BDAE-944E042428FA}" destId="{94A60986-8A15-4157-BE4D-07FD53DEE62D}" srcOrd="5" destOrd="0" presId="urn:microsoft.com/office/officeart/2018/2/layout/IconLabelList"/>
    <dgm:cxn modelId="{1BDA514D-DE95-42B7-A2F2-98D15ED8EC88}" type="presParOf" srcId="{2C50C917-CAD7-42F1-BDAE-944E042428FA}" destId="{88473477-00A0-4659-8F1C-617C240EE9C2}" srcOrd="6" destOrd="0" presId="urn:microsoft.com/office/officeart/2018/2/layout/IconLabelList"/>
    <dgm:cxn modelId="{ED06F81F-65C1-4A87-B5A0-4148D75A1C16}" type="presParOf" srcId="{88473477-00A0-4659-8F1C-617C240EE9C2}" destId="{2D44FFCB-EFA8-4C7C-8690-47A57F17BE54}" srcOrd="0" destOrd="0" presId="urn:microsoft.com/office/officeart/2018/2/layout/IconLabelList"/>
    <dgm:cxn modelId="{9BF92698-0667-4CC0-86BA-169E95439668}" type="presParOf" srcId="{88473477-00A0-4659-8F1C-617C240EE9C2}" destId="{479F071F-29FD-4674-AAA0-2F0BF40B7AF4}" srcOrd="1" destOrd="0" presId="urn:microsoft.com/office/officeart/2018/2/layout/IconLabelList"/>
    <dgm:cxn modelId="{D6B348B2-8BF5-49DA-AEBF-981556A82351}" type="presParOf" srcId="{88473477-00A0-4659-8F1C-617C240EE9C2}" destId="{A2E87257-5080-44F3-B9C0-3653E176B56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DEB80-174E-4240-98E4-92BD2786E775}">
      <dsp:nvSpPr>
        <dsp:cNvPr id="0" name=""/>
        <dsp:cNvSpPr/>
      </dsp:nvSpPr>
      <dsp:spPr>
        <a:xfrm>
          <a:off x="880054" y="1212894"/>
          <a:ext cx="1076261" cy="1076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FA1B2-8CB1-49C8-BAC6-D5F49C30CBB2}">
      <dsp:nvSpPr>
        <dsp:cNvPr id="0" name=""/>
        <dsp:cNvSpPr/>
      </dsp:nvSpPr>
      <dsp:spPr>
        <a:xfrm>
          <a:off x="222338"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err="1"/>
            <a:t>Proaktivt</a:t>
          </a:r>
          <a:r>
            <a:rPr lang="en-US" sz="1800" b="0" i="0" kern="1200" baseline="0"/>
            <a:t>, </a:t>
          </a:r>
          <a:r>
            <a:rPr lang="en-US" sz="1800" b="0" i="0" kern="1200" baseline="0" err="1"/>
            <a:t>hälsofrämjande</a:t>
          </a:r>
          <a:r>
            <a:rPr lang="en-US" sz="1800" b="0" i="0" kern="1200" baseline="0"/>
            <a:t> och </a:t>
          </a:r>
          <a:r>
            <a:rPr lang="en-US" sz="1800" b="0" i="0" kern="1200" baseline="0" err="1"/>
            <a:t>förebyggande</a:t>
          </a:r>
          <a:r>
            <a:rPr lang="en-US" sz="1800" b="0" i="0" kern="1200" baseline="0"/>
            <a:t> </a:t>
          </a:r>
          <a:r>
            <a:rPr lang="en-US" sz="1800" b="0" i="0" kern="1200" baseline="0" err="1"/>
            <a:t>arbete</a:t>
          </a:r>
          <a:r>
            <a:rPr lang="en-US" sz="1800" b="0" i="0" kern="1200" baseline="0"/>
            <a:t> </a:t>
          </a:r>
          <a:endParaRPr lang="en-US" sz="1800" kern="1200"/>
        </a:p>
      </dsp:txBody>
      <dsp:txXfrm>
        <a:off x="222338" y="2630229"/>
        <a:ext cx="2391693" cy="855000"/>
      </dsp:txXfrm>
    </dsp:sp>
    <dsp:sp modelId="{C01CF4E9-9477-450F-9C8D-B098916207AF}">
      <dsp:nvSpPr>
        <dsp:cNvPr id="0" name=""/>
        <dsp:cNvSpPr/>
      </dsp:nvSpPr>
      <dsp:spPr>
        <a:xfrm>
          <a:off x="3690293" y="1212894"/>
          <a:ext cx="1076261" cy="10762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A23E51-9900-410A-A2B2-A5B5536A545A}">
      <dsp:nvSpPr>
        <dsp:cNvPr id="0" name=""/>
        <dsp:cNvSpPr/>
      </dsp:nvSpPr>
      <dsp:spPr>
        <a:xfrm>
          <a:off x="3032578"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err="1"/>
            <a:t>Personcentrerat</a:t>
          </a:r>
          <a:r>
            <a:rPr lang="en-US" sz="1800" b="0" i="0" kern="1200" baseline="0"/>
            <a:t> </a:t>
          </a:r>
          <a:r>
            <a:rPr lang="en-US" sz="1800" b="0" i="0" kern="1200" baseline="0" err="1"/>
            <a:t>förhållningssätt</a:t>
          </a:r>
          <a:r>
            <a:rPr lang="en-US" sz="1800" b="0" i="0" kern="1200" baseline="0"/>
            <a:t> </a:t>
          </a:r>
          <a:endParaRPr lang="en-US" sz="1800" kern="1200"/>
        </a:p>
      </dsp:txBody>
      <dsp:txXfrm>
        <a:off x="3032578" y="2630229"/>
        <a:ext cx="2391693" cy="855000"/>
      </dsp:txXfrm>
    </dsp:sp>
    <dsp:sp modelId="{7C41F065-25F4-4C24-8045-B8139807CFB6}">
      <dsp:nvSpPr>
        <dsp:cNvPr id="0" name=""/>
        <dsp:cNvSpPr/>
      </dsp:nvSpPr>
      <dsp:spPr>
        <a:xfrm>
          <a:off x="6500533" y="1212894"/>
          <a:ext cx="1076261" cy="1076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ADEB0-0E3C-4299-8055-C119D6AF67A2}">
      <dsp:nvSpPr>
        <dsp:cNvPr id="0" name=""/>
        <dsp:cNvSpPr/>
      </dsp:nvSpPr>
      <dsp:spPr>
        <a:xfrm>
          <a:off x="5842817"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err="1"/>
            <a:t>Överbrygga</a:t>
          </a:r>
          <a:r>
            <a:rPr lang="en-US" sz="1800" b="0" i="0" kern="1200" baseline="0"/>
            <a:t> </a:t>
          </a:r>
          <a:r>
            <a:rPr lang="en-US" sz="1800" b="0" i="0" kern="1200" baseline="0" err="1"/>
            <a:t>gränser</a:t>
          </a:r>
          <a:r>
            <a:rPr lang="en-US" sz="1800" b="0" i="0" kern="1200" baseline="0"/>
            <a:t> och </a:t>
          </a:r>
          <a:r>
            <a:rPr lang="en-US" sz="1800" b="0" i="0" kern="1200" baseline="0" err="1"/>
            <a:t>mellanrum</a:t>
          </a:r>
          <a:r>
            <a:rPr lang="en-US" sz="1800" b="0" i="0" kern="1200" baseline="0"/>
            <a:t> och </a:t>
          </a:r>
          <a:r>
            <a:rPr lang="en-US" sz="1800" b="0" i="0" kern="1200" baseline="0" err="1"/>
            <a:t>samordna</a:t>
          </a:r>
          <a:r>
            <a:rPr lang="en-US" sz="1800" b="0" i="0" kern="1200" baseline="0"/>
            <a:t> </a:t>
          </a:r>
          <a:r>
            <a:rPr lang="en-US" sz="1800" b="0" i="0" kern="1200" baseline="0" err="1"/>
            <a:t>resurser</a:t>
          </a:r>
          <a:r>
            <a:rPr lang="en-US" sz="1800" b="0" i="0" kern="1200" baseline="0"/>
            <a:t> </a:t>
          </a:r>
          <a:endParaRPr lang="en-US" sz="1800" kern="1200"/>
        </a:p>
      </dsp:txBody>
      <dsp:txXfrm>
        <a:off x="5842817" y="2630229"/>
        <a:ext cx="2391693" cy="855000"/>
      </dsp:txXfrm>
    </dsp:sp>
    <dsp:sp modelId="{2D44FFCB-EFA8-4C7C-8690-47A57F17BE54}">
      <dsp:nvSpPr>
        <dsp:cNvPr id="0" name=""/>
        <dsp:cNvSpPr/>
      </dsp:nvSpPr>
      <dsp:spPr>
        <a:xfrm>
          <a:off x="9310772" y="1212894"/>
          <a:ext cx="1076261" cy="1076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87257-5080-44F3-B9C0-3653E176B561}">
      <dsp:nvSpPr>
        <dsp:cNvPr id="0" name=""/>
        <dsp:cNvSpPr/>
      </dsp:nvSpPr>
      <dsp:spPr>
        <a:xfrm>
          <a:off x="8653056"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err="1"/>
            <a:t>Digitala</a:t>
          </a:r>
          <a:r>
            <a:rPr lang="en-US" sz="1800" b="0" i="0" kern="1200" baseline="0"/>
            <a:t> </a:t>
          </a:r>
          <a:r>
            <a:rPr lang="en-US" sz="1800" b="0" i="0" kern="1200" baseline="0" err="1"/>
            <a:t>lösningar</a:t>
          </a:r>
          <a:r>
            <a:rPr lang="en-US" sz="1800" b="0" i="0" kern="1200" baseline="0"/>
            <a:t> och </a:t>
          </a:r>
          <a:r>
            <a:rPr lang="en-US" sz="1800" b="0" i="0" kern="1200" baseline="0" err="1"/>
            <a:t>välfärdsteknik</a:t>
          </a:r>
          <a:r>
            <a:rPr lang="en-US" sz="1800" b="0" i="0" kern="1200" baseline="0"/>
            <a:t> </a:t>
          </a:r>
          <a:endParaRPr lang="en-US" sz="1800" kern="1200"/>
        </a:p>
      </dsp:txBody>
      <dsp:txXfrm>
        <a:off x="8653056" y="2630229"/>
        <a:ext cx="2391693"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50997-785A-45FB-A993-F9CA3DF1ADE2}" type="datetimeFigureOut">
              <a:rPr lang="sv-SE" smtClean="0"/>
              <a:t>2023-09-06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B2433-6FF0-4E2A-BD5B-F5E2A3A494CB}" type="slidenum">
              <a:rPr lang="sv-SE" smtClean="0"/>
              <a:t>‹#›</a:t>
            </a:fld>
            <a:endParaRPr lang="sv-SE"/>
          </a:p>
        </p:txBody>
      </p:sp>
    </p:spTree>
    <p:extLst>
      <p:ext uri="{BB962C8B-B14F-4D97-AF65-F5344CB8AC3E}">
        <p14:creationId xmlns:p14="http://schemas.microsoft.com/office/powerpoint/2010/main" val="209738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9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0" i="0" dirty="0">
                <a:solidFill>
                  <a:srgbClr val="333333"/>
                </a:solidFill>
                <a:effectLst/>
                <a:latin typeface="Arial" panose="020B0604020202020204" pitchFamily="34" charset="0"/>
              </a:rPr>
              <a:t>I färdplanen</a:t>
            </a:r>
            <a:r>
              <a:rPr lang="sv-SE" sz="1200" b="0" i="0" dirty="0">
                <a:solidFill>
                  <a:srgbClr val="000000"/>
                </a:solidFill>
                <a:effectLst/>
                <a:latin typeface="Arial" panose="020B0604020202020204" pitchFamily="34" charset="0"/>
              </a:rPr>
              <a:t> beskrivs fyra områden som alla behöver ta hänsyn till i pågående och framtida arbeten för att driva omställningen framåt. </a:t>
            </a:r>
          </a:p>
          <a:p>
            <a:pPr algn="l" rtl="0" fontAlgn="base"/>
            <a:r>
              <a:rPr lang="sv-SE" sz="1200" b="0" i="0" dirty="0">
                <a:solidFill>
                  <a:srgbClr val="000000"/>
                </a:solidFill>
                <a:effectLst/>
                <a:latin typeface="Arial" panose="020B0604020202020204" pitchFamily="34" charset="0"/>
              </a:rPr>
              <a:t>Områdena är: </a:t>
            </a:r>
            <a:endParaRPr lang="sv-SE" b="0" i="0" dirty="0">
              <a:solidFill>
                <a:srgbClr val="000000"/>
              </a:solidFill>
              <a:effectLst/>
              <a:latin typeface="Segoe UI" panose="020B0502040204020203" pitchFamily="34" charset="0"/>
            </a:endParaRPr>
          </a:p>
          <a:p>
            <a:pPr algn="l" rtl="0" fontAlgn="base"/>
            <a:r>
              <a:rPr lang="sv-SE" sz="12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algn="l" rtl="0" fontAlgn="base">
              <a:buFont typeface="+mj-lt"/>
              <a:buAutoNum type="arabicPeriod"/>
            </a:pPr>
            <a:r>
              <a:rPr lang="sv-SE" sz="1200" b="0" i="0" dirty="0">
                <a:solidFill>
                  <a:srgbClr val="000000"/>
                </a:solidFill>
                <a:effectLst/>
                <a:latin typeface="Arial" panose="020B0604020202020204" pitchFamily="34" charset="0"/>
              </a:rPr>
              <a:t>Proaktivt, hälsofrämjande och förebyggande arbete </a:t>
            </a:r>
          </a:p>
          <a:p>
            <a:pPr algn="l" rtl="0" fontAlgn="base">
              <a:buFont typeface="+mj-lt"/>
              <a:buAutoNum type="arabicPeriod" startAt="2"/>
            </a:pPr>
            <a:r>
              <a:rPr lang="sv-SE" sz="1200" b="0" i="0" dirty="0">
                <a:solidFill>
                  <a:srgbClr val="000000"/>
                </a:solidFill>
                <a:effectLst/>
                <a:latin typeface="Arial" panose="020B0604020202020204" pitchFamily="34" charset="0"/>
              </a:rPr>
              <a:t>Personcentrerat förhållningssätt </a:t>
            </a:r>
          </a:p>
          <a:p>
            <a:pPr algn="l" rtl="0" fontAlgn="base">
              <a:buFont typeface="+mj-lt"/>
              <a:buAutoNum type="arabicPeriod" startAt="3"/>
            </a:pPr>
            <a:r>
              <a:rPr lang="sv-SE" sz="1200" b="0" i="0" dirty="0">
                <a:solidFill>
                  <a:srgbClr val="000000"/>
                </a:solidFill>
                <a:effectLst/>
                <a:latin typeface="Arial" panose="020B0604020202020204" pitchFamily="34" charset="0"/>
              </a:rPr>
              <a:t>Överbrygga gränser och mellanrum och samordna våra resurser </a:t>
            </a:r>
          </a:p>
          <a:p>
            <a:pPr algn="l" rtl="0" fontAlgn="base">
              <a:buFont typeface="+mj-lt"/>
              <a:buAutoNum type="arabicPeriod" startAt="4"/>
            </a:pPr>
            <a:r>
              <a:rPr lang="sv-SE" sz="1200" b="0" i="0" dirty="0">
                <a:solidFill>
                  <a:srgbClr val="000000"/>
                </a:solidFill>
                <a:effectLst/>
                <a:latin typeface="Arial" panose="020B0604020202020204" pitchFamily="34" charset="0"/>
              </a:rPr>
              <a:t>Digitala verktyg och välfärdsteknik </a:t>
            </a:r>
          </a:p>
          <a:p>
            <a:pPr algn="l" rtl="0" fontAlgn="base"/>
            <a:r>
              <a:rPr lang="sv-SE" sz="12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algn="l" rtl="0" fontAlgn="base"/>
            <a:r>
              <a:rPr lang="sv-SE" sz="1200" b="0" i="0" dirty="0">
                <a:solidFill>
                  <a:srgbClr val="333333"/>
                </a:solidFill>
                <a:effectLst/>
                <a:latin typeface="Open Sans" panose="020B0606030504020204" pitchFamily="34" charset="0"/>
              </a:rPr>
              <a:t>Vi behöver </a:t>
            </a:r>
            <a:r>
              <a:rPr lang="sv-SE" sz="1200" b="0" i="0" dirty="0">
                <a:solidFill>
                  <a:srgbClr val="000000"/>
                </a:solidFill>
                <a:effectLst/>
                <a:latin typeface="Arial" panose="020B0604020202020204" pitchFamily="34" charset="0"/>
              </a:rPr>
              <a:t>säkerställa att vi både i dagens och morgondagens arbeten tar hänsyn till dessa fyra områden när vi jobbar. </a:t>
            </a:r>
          </a:p>
          <a:p>
            <a:pPr marL="171450" indent="-171450" algn="l" rtl="0" fontAlgn="base">
              <a:buFontTx/>
              <a:buChar char="-"/>
            </a:pPr>
            <a:r>
              <a:rPr lang="sv-SE" sz="1200" b="0" i="0" dirty="0">
                <a:solidFill>
                  <a:srgbClr val="000000"/>
                </a:solidFill>
                <a:effectLst/>
                <a:latin typeface="Arial" panose="020B0604020202020204" pitchFamily="34" charset="0"/>
              </a:rPr>
              <a:t>Har vi tänkt in dem i vårt nya sätt att arbeta och i den verksamhetsutveckling vi driver? </a:t>
            </a:r>
          </a:p>
          <a:p>
            <a:pPr marL="171450" indent="-171450" algn="l" rtl="0" fontAlgn="base">
              <a:buFontTx/>
              <a:buChar char="-"/>
            </a:pPr>
            <a:r>
              <a:rPr lang="sv-SE" sz="1200" b="0" i="0" dirty="0">
                <a:solidFill>
                  <a:srgbClr val="000000"/>
                </a:solidFill>
                <a:effectLst/>
                <a:latin typeface="Arial" panose="020B0604020202020204" pitchFamily="34" charset="0"/>
              </a:rPr>
              <a:t>Har vi bockat av att arbetssättet innebär att vi jobbar personcentrerat, att vi har de samverkansstrukturer som behövs och att vi använder de digitala verktyg vi kan för att underlätta arbetet eller för att göra invånaren mer delaktig? </a:t>
            </a:r>
          </a:p>
          <a:p>
            <a:pPr marL="171450" indent="-171450" algn="l" rtl="0" fontAlgn="base">
              <a:buFontTx/>
              <a:buChar char="-"/>
            </a:pPr>
            <a:r>
              <a:rPr lang="sv-SE" sz="1200" b="0" i="0" dirty="0">
                <a:solidFill>
                  <a:srgbClr val="000000"/>
                </a:solidFill>
                <a:effectLst/>
                <a:latin typeface="Arial" panose="020B0604020202020204" pitchFamily="34" charset="0"/>
              </a:rPr>
              <a:t>Och kanske viktigast av allt – finns det något vi kan göra tidigare i kedjan så att vår insats kanske helt kan undvikas? </a:t>
            </a:r>
            <a:endParaRPr lang="sv-SE" b="0" i="0" dirty="0">
              <a:solidFill>
                <a:srgbClr val="000000"/>
              </a:solidFill>
              <a:effectLst/>
              <a:latin typeface="Segoe UI" panose="020B0502040204020203" pitchFamily="34" charset="0"/>
            </a:endParaRPr>
          </a:p>
          <a:p>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60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Intro till dialog 2 min (44 min)</a:t>
            </a:r>
          </a:p>
          <a:p>
            <a:endParaRPr lang="sv-SE"/>
          </a:p>
          <a:p>
            <a:r>
              <a:rPr lang="sv-SE"/>
              <a:t>Dialog 15 min (59 min)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2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Intro till dialog 2 min </a:t>
            </a:r>
          </a:p>
          <a:p>
            <a:endParaRPr lang="sv-SE" dirty="0"/>
          </a:p>
          <a:p>
            <a:r>
              <a:rPr lang="sv-SE" dirty="0"/>
              <a:t>Dialog 15 min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12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 1 min (45-60 min)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B2433-6FF0-4E2A-BD5B-F5E2A3A494C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41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Massor av arbete pågår också ute i verksamheterna förstås! Här är ett axplock</a:t>
            </a:r>
          </a:p>
          <a:p>
            <a:endParaRPr lang="sv-SE" dirty="0"/>
          </a:p>
          <a:p>
            <a:pPr>
              <a:buFont typeface="Wingdings" panose="05000000000000000000" pitchFamily="2" charset="2"/>
              <a:buChar char="Ø"/>
            </a:pPr>
            <a:r>
              <a:rPr lang="sv-SE" sz="1200" dirty="0">
                <a:solidFill>
                  <a:schemeClr val="accent6">
                    <a:lumMod val="50000"/>
                  </a:schemeClr>
                </a:solidFill>
                <a:latin typeface="Noto Sans"/>
                <a:ea typeface="Noto Sans"/>
                <a:cs typeface="Noto Sans"/>
              </a:rPr>
              <a:t>Samverkan vårdcentral och tandvård - tidig upptäckt</a:t>
            </a:r>
          </a:p>
          <a:p>
            <a:pPr>
              <a:buFont typeface="Wingdings" panose="05000000000000000000" pitchFamily="2" charset="2"/>
              <a:buChar char="Ø"/>
            </a:pPr>
            <a:r>
              <a:rPr lang="sv-SE" sz="1200" dirty="0">
                <a:solidFill>
                  <a:schemeClr val="accent6">
                    <a:lumMod val="50000"/>
                  </a:schemeClr>
                </a:solidFill>
                <a:latin typeface="Noto Sans"/>
                <a:ea typeface="Noto Sans"/>
                <a:cs typeface="Noto Sans"/>
              </a:rPr>
              <a:t>Samverkan folktandvården och förskola - förebyggande arbete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olidFill>
                  <a:schemeClr val="accent6">
                    <a:lumMod val="50000"/>
                  </a:schemeClr>
                </a:solidFill>
                <a:latin typeface="Noto Sans"/>
                <a:ea typeface="Noto Sans"/>
                <a:cs typeface="Noto Sans"/>
              </a:rPr>
              <a:t>Rättspsykiatrin har startat samarbete med Friluftsfrämjandet för att främja aktivitet och skapa sociala sammanhang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olidFill>
                  <a:schemeClr val="accent6">
                    <a:lumMod val="50000"/>
                  </a:schemeClr>
                </a:solidFill>
                <a:latin typeface="Noto Sans"/>
                <a:ea typeface="Noto Sans"/>
                <a:cs typeface="Noto Sans"/>
              </a:rPr>
              <a:t>Socialtjänst, polis m.m.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1200" dirty="0">
              <a:solidFill>
                <a:schemeClr val="accent6">
                  <a:lumMod val="50000"/>
                </a:schemeClr>
              </a:solidFill>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olidFill>
                  <a:schemeClr val="accent6">
                    <a:lumMod val="50000"/>
                  </a:schemeClr>
                </a:solidFill>
                <a:latin typeface="Noto Sans"/>
                <a:ea typeface="Noto Sans"/>
                <a:cs typeface="Noto Sans"/>
              </a:rPr>
              <a:t>Digitala patientutbildningar (</a:t>
            </a:r>
            <a:r>
              <a:rPr lang="sv-SE" sz="1200" dirty="0" err="1">
                <a:solidFill>
                  <a:schemeClr val="accent6">
                    <a:lumMod val="50000"/>
                  </a:schemeClr>
                </a:solidFill>
                <a:latin typeface="Noto Sans"/>
                <a:ea typeface="Noto Sans"/>
                <a:cs typeface="Noto Sans"/>
              </a:rPr>
              <a:t>hab</a:t>
            </a:r>
            <a:r>
              <a:rPr lang="sv-SE" sz="1200" dirty="0">
                <a:solidFill>
                  <a:schemeClr val="accent6">
                    <a:lumMod val="50000"/>
                  </a:schemeClr>
                </a:solidFill>
                <a:latin typeface="Noto Sans"/>
                <a:ea typeface="Noto Sans"/>
                <a:cs typeface="Noto Sans"/>
              </a:rPr>
              <a:t> via 1177, steg för hållbar hälsa,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olidFill>
                  <a:schemeClr val="accent6">
                    <a:lumMod val="50000"/>
                  </a:schemeClr>
                </a:solidFill>
                <a:latin typeface="Noto Sans"/>
                <a:ea typeface="Noto Sans"/>
                <a:cs typeface="Noto Sans"/>
              </a:rPr>
              <a:t>Orka – digitala träffpunkter för unga –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olidFill>
                  <a:schemeClr val="accent6">
                    <a:lumMod val="50000"/>
                  </a:schemeClr>
                </a:solidFill>
                <a:latin typeface="Noto Sans"/>
                <a:ea typeface="Noto Sans"/>
                <a:cs typeface="Noto Sans"/>
              </a:rPr>
              <a:t>Invånarinvolvering – patientforum tex</a:t>
            </a:r>
          </a:p>
          <a:p>
            <a:pPr>
              <a:buFont typeface="Wingdings" panose="05000000000000000000" pitchFamily="2" charset="2"/>
              <a:buChar char="Ø"/>
            </a:pPr>
            <a:endParaRPr lang="sv-SE" sz="1200" dirty="0">
              <a:solidFill>
                <a:schemeClr val="accent6">
                  <a:lumMod val="50000"/>
                </a:schemeClr>
              </a:solidFill>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B2433-6FF0-4E2A-BD5B-F5E2A3A494C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98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cs typeface="Calibri"/>
              </a:rPr>
              <a:t>Till dig som håller i WS </a:t>
            </a:r>
          </a:p>
          <a:p>
            <a:pPr>
              <a:defRPr/>
            </a:pP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Presentation av dig och dagens upplägg (klar vid ca 3min)</a:t>
            </a:r>
          </a:p>
          <a:p>
            <a:r>
              <a:rPr lang="sv-SE" dirty="0">
                <a:cs typeface="Calibri"/>
              </a:rPr>
              <a:t>Del 2 i </a:t>
            </a:r>
            <a:r>
              <a:rPr lang="sv-SE" dirty="0" err="1">
                <a:cs typeface="Calibri"/>
              </a:rPr>
              <a:t>workhop</a:t>
            </a:r>
            <a:r>
              <a:rPr lang="sv-SE" dirty="0">
                <a:cs typeface="Calibri"/>
              </a:rPr>
              <a:t> 1 om omställningen till nära vård. </a:t>
            </a:r>
          </a:p>
          <a:p>
            <a:endParaRPr lang="sv-SE" dirty="0">
              <a:cs typeface="Calibri"/>
            </a:endParaRP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D7CB2433-6FF0-4E2A-BD5B-F5E2A3A494CB}" type="slidenum">
              <a:rPr lang="sv-SE" smtClean="0"/>
              <a:t>2</a:t>
            </a:fld>
            <a:endParaRPr lang="sv-SE"/>
          </a:p>
        </p:txBody>
      </p:sp>
    </p:spTree>
    <p:extLst>
      <p:ext uri="{BB962C8B-B14F-4D97-AF65-F5344CB8AC3E}">
        <p14:creationId xmlns:p14="http://schemas.microsoft.com/office/powerpoint/2010/main" val="8744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Kort reflektion kring vad ni tog med er från förra workshopen. </a:t>
            </a:r>
          </a:p>
          <a:p>
            <a:endParaRPr lang="sv-SE" dirty="0"/>
          </a:p>
        </p:txBody>
      </p:sp>
      <p:sp>
        <p:nvSpPr>
          <p:cNvPr id="4" name="Platshållare för bildnummer 3"/>
          <p:cNvSpPr>
            <a:spLocks noGrp="1"/>
          </p:cNvSpPr>
          <p:nvPr>
            <p:ph type="sldNum" sz="quarter" idx="5"/>
          </p:nvPr>
        </p:nvSpPr>
        <p:spPr/>
        <p:txBody>
          <a:bodyPr/>
          <a:lstStyle/>
          <a:p>
            <a:fld id="{D7CB2433-6FF0-4E2A-BD5B-F5E2A3A494CB}" type="slidenum">
              <a:rPr lang="sv-SE" smtClean="0"/>
              <a:t>3</a:t>
            </a:fld>
            <a:endParaRPr lang="sv-SE"/>
          </a:p>
        </p:txBody>
      </p:sp>
    </p:spTree>
    <p:extLst>
      <p:ext uri="{BB962C8B-B14F-4D97-AF65-F5344CB8AC3E}">
        <p14:creationId xmlns:p14="http://schemas.microsoft.com/office/powerpoint/2010/main" val="411809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a:t>
            </a:r>
          </a:p>
          <a:p>
            <a:r>
              <a:rPr lang="sv-SE" dirty="0"/>
              <a:t>I en komplex utmaning som omställning till nära vård är, är det en framgångsfaktor att ha en gemensam målbild</a:t>
            </a:r>
          </a:p>
          <a:p>
            <a:endParaRPr lang="sv-SE" dirty="0"/>
          </a:p>
          <a:p>
            <a:r>
              <a:rPr lang="sv-SE" dirty="0"/>
              <a:t>Arbetet att ta fram en länsgemensam målbild för omställningen till nära vård gjordes i Värmland under 2021. </a:t>
            </a:r>
          </a:p>
          <a:p>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Processen drevs i  bred samverkan kommuner, region och privata aktörer.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Målbilden beslutades i samtliga kommuner och region Värmland under våren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latshållare för bildnummer 3"/>
          <p:cNvSpPr>
            <a:spLocks noGrp="1"/>
          </p:cNvSpPr>
          <p:nvPr>
            <p:ph type="sldNum" sz="quarter" idx="5"/>
          </p:nvPr>
        </p:nvSpPr>
        <p:spPr/>
        <p:txBody>
          <a:bodyPr/>
          <a:lstStyle/>
          <a:p>
            <a:fld id="{D7CB2433-6FF0-4E2A-BD5B-F5E2A3A494CB}" type="slidenum">
              <a:rPr lang="sv-SE" smtClean="0"/>
              <a:t>4</a:t>
            </a:fld>
            <a:endParaRPr lang="sv-SE"/>
          </a:p>
        </p:txBody>
      </p:sp>
    </p:spTree>
    <p:extLst>
      <p:ext uri="{BB962C8B-B14F-4D97-AF65-F5344CB8AC3E}">
        <p14:creationId xmlns:p14="http://schemas.microsoft.com/office/powerpoint/2010/main" val="52991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film som beskriver Värmlands målbild (3 min)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7562C-5E1E-4364-8843-4D8F04E78E2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56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3225" y="1247775"/>
            <a:ext cx="5988050" cy="3368675"/>
          </a:xfrm>
        </p:spPr>
      </p:sp>
      <p:sp>
        <p:nvSpPr>
          <p:cNvPr id="3" name="Platshållare för anteckningar 2"/>
          <p:cNvSpPr>
            <a:spLocks noGrp="1"/>
          </p:cNvSpPr>
          <p:nvPr>
            <p:ph type="body" idx="1"/>
          </p:nvPr>
        </p:nvSpPr>
        <p:spPr/>
        <p:txBody>
          <a:bodyPr/>
          <a:lstStyle/>
          <a:p>
            <a:r>
              <a:rPr lang="sv-SE" dirty="0">
                <a:latin typeface="+mn-lt"/>
              </a:rPr>
              <a:t>Så här ser Värmlands målbild ut: Bilden illustrerar vår </a:t>
            </a:r>
            <a:r>
              <a:rPr lang="sv-SE" b="1" dirty="0">
                <a:latin typeface="+mn-lt"/>
              </a:rPr>
              <a:t>gemensamma resa/expedition, </a:t>
            </a:r>
            <a:r>
              <a:rPr lang="sv-SE" dirty="0">
                <a:latin typeface="+mn-lt"/>
              </a:rPr>
              <a:t>som tar oss till ”framtidens Värmland” där vi tillsammans utvecklar en god och nära vård, hälsa och omsorg </a:t>
            </a:r>
          </a:p>
          <a:p>
            <a:endParaRPr lang="sv-SE" dirty="0">
              <a:latin typeface="+mn-lt"/>
            </a:endParaRPr>
          </a:p>
          <a:p>
            <a:r>
              <a:rPr lang="sv-SE" dirty="0">
                <a:latin typeface="+mn-lt"/>
              </a:rPr>
              <a:t>Visionen (uppe till höger) är en God och jämlik hälsa. Det är samma mål som också återfinns i Värmlandsstrategin, Folkhälsoplanen och Nya perspektiv. Och det finns såklart en anledning till detta - att delarna leder i samma riktning.</a:t>
            </a:r>
          </a:p>
          <a:p>
            <a:endParaRPr lang="sv-SE" dirty="0">
              <a:latin typeface="+mn-lt"/>
              <a:cs typeface="Calibri"/>
            </a:endParaRPr>
          </a:p>
          <a:p>
            <a:r>
              <a:rPr lang="sv-SE" b="1" dirty="0">
                <a:latin typeface="+mn-lt"/>
              </a:rPr>
              <a:t>Värden för invånaren är det centrala i målbilden </a:t>
            </a:r>
            <a:r>
              <a:rPr lang="sv-SE" dirty="0">
                <a:latin typeface="+mn-lt"/>
              </a:rPr>
              <a:t>(citaten kring kartan). Det är de vi främst eftersträvar. </a:t>
            </a:r>
          </a:p>
          <a:p>
            <a:endParaRPr lang="sv-SE" dirty="0">
              <a:latin typeface="+mn-lt"/>
            </a:endParaRPr>
          </a:p>
          <a:p>
            <a:r>
              <a:rPr lang="sv-SE" dirty="0">
                <a:latin typeface="+mn-lt"/>
              </a:rPr>
              <a:t>Vi tar oss mot målet genom att göra de </a:t>
            </a:r>
            <a:r>
              <a:rPr lang="sv-SE" b="1" dirty="0">
                <a:latin typeface="+mn-lt"/>
              </a:rPr>
              <a:t>förändringar/förflyttningar. </a:t>
            </a:r>
            <a:r>
              <a:rPr lang="sv-SE" dirty="0">
                <a:latin typeface="+mn-lt"/>
              </a:rPr>
              <a:t>Det symboliseras genom stigen från-till.</a:t>
            </a:r>
          </a:p>
          <a:p>
            <a:endParaRPr lang="sv-SE" dirty="0">
              <a:latin typeface="+mn-lt"/>
              <a:cs typeface="Calibri" panose="020F0502020204030204"/>
            </a:endParaRPr>
          </a:p>
          <a:p>
            <a:r>
              <a:rPr lang="sv-SE" dirty="0">
                <a:latin typeface="+mn-lt"/>
                <a:cs typeface="Calibri" panose="020F0502020204030204"/>
              </a:rPr>
              <a:t>Alla startar resan från olika utgångspunkter och kommer att stöta på stora och små utmaningar på vägen. </a:t>
            </a:r>
          </a:p>
          <a:p>
            <a:endParaRPr lang="sv-SE" dirty="0">
              <a:latin typeface="+mn-lt"/>
              <a:cs typeface="Calibri" panose="020F0502020204030204"/>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effectLst/>
              <a:uLnTx/>
              <a:uFillTx/>
              <a:latin typeface="Noto Serif"/>
              <a:ea typeface="Noto Serif"/>
              <a:cs typeface="Noto Serif"/>
              <a:sym typeface="Noto Serif"/>
            </a:endParaRPr>
          </a:p>
        </p:txBody>
      </p:sp>
      <p:sp>
        <p:nvSpPr>
          <p:cNvPr id="4" name="Platshållare för bildnummer 3"/>
          <p:cNvSpPr>
            <a:spLocks noGrp="1"/>
          </p:cNvSpPr>
          <p:nvPr>
            <p:ph type="sldNum" sz="quarter" idx="5"/>
          </p:nvPr>
        </p:nvSpPr>
        <p:spPr/>
        <p:txBody>
          <a:bodyPr/>
          <a:lstStyle/>
          <a:p>
            <a:pPr marL="0" marR="0" lvl="0" indent="0" algn="r" defTabSz="318394" rtl="0" eaLnBrk="1" fontAlgn="auto" latinLnBrk="0" hangingPunct="1">
              <a:lnSpc>
                <a:spcPct val="100000"/>
              </a:lnSpc>
              <a:spcBef>
                <a:spcPts val="0"/>
              </a:spcBef>
              <a:spcAft>
                <a:spcPts val="0"/>
              </a:spcAft>
              <a:buClrTx/>
              <a:buSzTx/>
              <a:buFontTx/>
              <a:buNone/>
              <a:tabLst/>
              <a:defRPr/>
            </a:pPr>
            <a:fld id="{CBF1D986-7A63-4B5F-8278-48CF5706FFF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8394"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7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 min</a:t>
            </a:r>
          </a:p>
          <a:p>
            <a:endParaRPr lang="sv-SE" dirty="0"/>
          </a:p>
          <a:p>
            <a:r>
              <a:rPr lang="sv-SE" dirty="0"/>
              <a:t>Till dig som håller i workshopen</a:t>
            </a:r>
          </a:p>
          <a:p>
            <a:r>
              <a:rPr lang="sv-SE" dirty="0"/>
              <a:t>Gå in på länken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8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Under 2022 togs en gemensam färdplan fram i länet. Även den togs fram i bred samverkan och är antagen av direktörsberedningen </a:t>
            </a:r>
          </a:p>
          <a:p>
            <a:pPr algn="l"/>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r>
              <a:rPr lang="sv-SE" b="0" i="0" dirty="0">
                <a:solidFill>
                  <a:srgbClr val="333333"/>
                </a:solidFill>
                <a:effectLst/>
                <a:latin typeface="Open sans" panose="020B0606030504020204" pitchFamily="34" charset="0"/>
              </a:rPr>
              <a:t>Direktörsberedningen består av länets kommundirektörer, regiondirektören och andra direktörer i region Värmland och är den övergripande systemledningen</a:t>
            </a:r>
            <a:br>
              <a:rPr lang="sv-SE" b="0" i="0" dirty="0">
                <a:solidFill>
                  <a:srgbClr val="333333"/>
                </a:solidFill>
                <a:effectLst/>
                <a:latin typeface="Open sans" panose="020B0606030504020204" pitchFamily="34" charset="0"/>
              </a:rPr>
            </a:br>
            <a:r>
              <a:rPr lang="sv-SE" b="0" i="0" dirty="0">
                <a:solidFill>
                  <a:srgbClr val="333333"/>
                </a:solidFill>
                <a:effectLst/>
                <a:latin typeface="Open sans" panose="020B0606030504020204" pitchFamily="34" charset="0"/>
              </a:rPr>
              <a:t>för omställningen till nära vård i Värmland.</a:t>
            </a:r>
          </a:p>
          <a:p>
            <a:br>
              <a:rPr lang="sv-SE" dirty="0"/>
            </a:b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B2433-6FF0-4E2A-BD5B-F5E2A3A494C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2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Färdplanen vägleder i hur Värmland ska utveckla strukturer för att leda, stödja och driva omställningen på ett dynamiskt sätt. Det är inte en detaljerad handlingsplan - alla behöver agera utifrån den kontext de befinner sig i. </a:t>
            </a:r>
          </a:p>
          <a:p>
            <a:endParaRPr lang="sv-SE" sz="1100" dirty="0"/>
          </a:p>
          <a:p>
            <a:r>
              <a:rPr lang="sv-SE" sz="1100" dirty="0"/>
              <a:t>Ett viktigt uppdrag för ledning och styrning är att stötta både den utveckling som behöver starta men också de utvecklingsarbeten som redan pågår.</a:t>
            </a:r>
          </a:p>
          <a:p>
            <a:endParaRPr lang="sv-SE" sz="1100" dirty="0"/>
          </a:p>
          <a:p>
            <a:r>
              <a:rPr lang="sv-SE" sz="1100" dirty="0"/>
              <a:t>Det kommer att krävas engagemang och aktiviteter av många, inom respektive huvudmän och i samverkan. Omställningsarbetet påverkar hela systemet och kräver ett kontinuerligt utvecklingsarbete och tydliga resurser.</a:t>
            </a:r>
          </a:p>
          <a:p>
            <a:endParaRPr lang="sv-SE" sz="1100" dirty="0"/>
          </a:p>
          <a:p>
            <a:r>
              <a:rPr lang="sv-SE" sz="1100" i="0" dirty="0">
                <a:solidFill>
                  <a:srgbClr val="333333"/>
                </a:solidFill>
                <a:latin typeface="Open sans" panose="020B0606030504020204" pitchFamily="34" charset="0"/>
              </a:rPr>
              <a:t>”</a:t>
            </a:r>
            <a:r>
              <a:rPr lang="sv-SE" sz="1100" dirty="0">
                <a:solidFill>
                  <a:srgbClr val="333333"/>
                </a:solidFill>
                <a:latin typeface="Open sans" panose="020B0606030504020204" pitchFamily="34" charset="0"/>
              </a:rPr>
              <a:t>Förtroendevalda och tjänstepersonsledning behöver tydligt stå bakom och aktivt leda omställningen.” </a:t>
            </a:r>
            <a:endParaRPr lang="sv-SE" sz="11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CFF6-9A12-AC4B-B404-443D672524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99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0" y="1122363"/>
            <a:ext cx="8006032" cy="2116921"/>
          </a:xfrm>
        </p:spPr>
        <p:txBody>
          <a:bodyPr anchor="b">
            <a:normAutofit/>
          </a:bodyPr>
          <a:lstStyle>
            <a:lvl1pPr algn="l">
              <a:defRPr sz="5400"/>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grpSp>
        <p:nvGrpSpPr>
          <p:cNvPr id="10" name="Grupp 9">
            <a:extLst>
              <a:ext uri="{FF2B5EF4-FFF2-40B4-BE49-F238E27FC236}">
                <a16:creationId xmlns:a16="http://schemas.microsoft.com/office/drawing/2014/main" id="{3BC0C2CA-4AFD-C4AB-943C-E02063C2307B}"/>
              </a:ext>
            </a:extLst>
          </p:cNvPr>
          <p:cNvGrpSpPr/>
          <p:nvPr userDrawn="1"/>
        </p:nvGrpSpPr>
        <p:grpSpPr>
          <a:xfrm>
            <a:off x="6253093" y="864402"/>
            <a:ext cx="5370449" cy="5129194"/>
            <a:chOff x="6253093" y="864402"/>
            <a:chExt cx="5370449" cy="5129194"/>
          </a:xfrm>
        </p:grpSpPr>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7" name="Bildobjekt 6">
              <a:extLst>
                <a:ext uri="{FF2B5EF4-FFF2-40B4-BE49-F238E27FC236}">
                  <a16:creationId xmlns:a16="http://schemas.microsoft.com/office/drawing/2014/main" id="{1EFB7DAE-659E-8956-E687-DD9FEB467DEC}"/>
                </a:ext>
              </a:extLst>
            </p:cNvPr>
            <p:cNvPicPr>
              <a:picLocks noChangeAspect="1"/>
            </p:cNvPicPr>
            <p:nvPr userDrawn="1"/>
          </p:nvPicPr>
          <p:blipFill>
            <a:blip r:embed="rId3"/>
            <a:stretch>
              <a:fillRect/>
            </a:stretch>
          </p:blipFill>
          <p:spPr>
            <a:xfrm>
              <a:off x="6253093" y="1122363"/>
              <a:ext cx="2806700" cy="647700"/>
            </a:xfrm>
            <a:prstGeom prst="rect">
              <a:avLst/>
            </a:prstGeom>
          </p:spPr>
        </p:pic>
        <p:pic>
          <p:nvPicPr>
            <p:cNvPr id="8" name="Bildobjekt 7">
              <a:extLst>
                <a:ext uri="{FF2B5EF4-FFF2-40B4-BE49-F238E27FC236}">
                  <a16:creationId xmlns:a16="http://schemas.microsoft.com/office/drawing/2014/main" id="{86E48736-0057-C4E0-468C-460E4DD86C47}"/>
                </a:ext>
              </a:extLst>
            </p:cNvPr>
            <p:cNvPicPr>
              <a:picLocks noChangeAspect="1"/>
            </p:cNvPicPr>
            <p:nvPr userDrawn="1"/>
          </p:nvPicPr>
          <p:blipFill>
            <a:blip r:embed="rId4"/>
            <a:stretch>
              <a:fillRect/>
            </a:stretch>
          </p:blipFill>
          <p:spPr>
            <a:xfrm>
              <a:off x="9982200" y="944864"/>
              <a:ext cx="1117600" cy="533400"/>
            </a:xfrm>
            <a:prstGeom prst="rect">
              <a:avLst/>
            </a:prstGeom>
          </p:spPr>
        </p:pic>
      </p:gr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17" name="Platshållare för text 14">
            <a:extLst>
              <a:ext uri="{FF2B5EF4-FFF2-40B4-BE49-F238E27FC236}">
                <a16:creationId xmlns:a16="http://schemas.microsoft.com/office/drawing/2014/main" id="{2F57579F-B9ED-1561-6C23-2D154F8BD689}"/>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595959"/>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8560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5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2023-09-06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Tree>
    <p:extLst>
      <p:ext uri="{BB962C8B-B14F-4D97-AF65-F5344CB8AC3E}">
        <p14:creationId xmlns:p14="http://schemas.microsoft.com/office/powerpoint/2010/main" val="289828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A7343-C3D7-44CE-9426-B91812930F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969670-B0DA-49E6-B353-AD68B89BD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6C692D4-9A9B-4709-B1A6-0A5DF89375DC}"/>
              </a:ext>
            </a:extLst>
          </p:cNvPr>
          <p:cNvSpPr>
            <a:spLocks noGrp="1"/>
          </p:cNvSpPr>
          <p:nvPr>
            <p:ph type="dt" sz="half" idx="10"/>
          </p:nvPr>
        </p:nvSpPr>
        <p:spPr/>
        <p:txBody>
          <a:bodyPr/>
          <a:lstStyle/>
          <a:p>
            <a:fld id="{326951E3-958F-4611-B170-D081BA0250F9}" type="datetimeFigureOut">
              <a:rPr lang="en-US" smtClean="0"/>
              <a:pPr/>
              <a:t>9/6/2023</a:t>
            </a:fld>
            <a:endParaRPr lang="en-US"/>
          </a:p>
        </p:txBody>
      </p:sp>
      <p:sp>
        <p:nvSpPr>
          <p:cNvPr id="5" name="Platshållare för sidfot 4">
            <a:extLst>
              <a:ext uri="{FF2B5EF4-FFF2-40B4-BE49-F238E27FC236}">
                <a16:creationId xmlns:a16="http://schemas.microsoft.com/office/drawing/2014/main" id="{3B4117A7-EF6C-44EA-8FF7-51404AF45727}"/>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97291AF-F455-484D-9DA8-7DB766D92ADB}"/>
              </a:ext>
            </a:extLst>
          </p:cNvPr>
          <p:cNvSpPr>
            <a:spLocks noGrp="1"/>
          </p:cNvSpPr>
          <p:nvPr>
            <p:ph type="sldNum" sz="quarter" idx="12"/>
          </p:nvPr>
        </p:nvSpPr>
        <p:spPr/>
        <p:txBody>
          <a:bodyPr/>
          <a:lstStyle/>
          <a:p>
            <a:fld id="{57871EFB-7B9E-4E86-A89E-697E8EBB06F2}" type="slidenum">
              <a:rPr lang="en-US" smtClean="0"/>
              <a:pPr/>
              <a:t>‹#›</a:t>
            </a:fld>
            <a:endParaRPr lang="en-US"/>
          </a:p>
        </p:txBody>
      </p:sp>
    </p:spTree>
    <p:extLst>
      <p:ext uri="{BB962C8B-B14F-4D97-AF65-F5344CB8AC3E}">
        <p14:creationId xmlns:p14="http://schemas.microsoft.com/office/powerpoint/2010/main" val="306049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05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122687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272373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userDrawn="1"/>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291903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1568198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148015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endParaRPr lang="sv-SE"/>
          </a:p>
        </p:txBody>
      </p:sp>
    </p:spTree>
    <p:extLst>
      <p:ext uri="{BB962C8B-B14F-4D97-AF65-F5344CB8AC3E}">
        <p14:creationId xmlns:p14="http://schemas.microsoft.com/office/powerpoint/2010/main" val="159771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96A593"/>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grpSp>
        <p:nvGrpSpPr>
          <p:cNvPr id="7" name="Grupp 6">
            <a:extLst>
              <a:ext uri="{FF2B5EF4-FFF2-40B4-BE49-F238E27FC236}">
                <a16:creationId xmlns:a16="http://schemas.microsoft.com/office/drawing/2014/main" id="{9D0BC74E-F51A-16B1-5623-1959E3ABF516}"/>
              </a:ext>
            </a:extLst>
          </p:cNvPr>
          <p:cNvGrpSpPr/>
          <p:nvPr userDrawn="1"/>
        </p:nvGrpSpPr>
        <p:grpSpPr>
          <a:xfrm>
            <a:off x="6253093" y="864402"/>
            <a:ext cx="5370449" cy="5129194"/>
            <a:chOff x="6253093" y="864402"/>
            <a:chExt cx="5370449" cy="5129194"/>
          </a:xfrm>
        </p:grpSpPr>
        <p:pic>
          <p:nvPicPr>
            <p:cNvPr id="10" name="Bild" descr="Bild">
              <a:extLst>
                <a:ext uri="{FF2B5EF4-FFF2-40B4-BE49-F238E27FC236}">
                  <a16:creationId xmlns:a16="http://schemas.microsoft.com/office/drawing/2014/main" id="{27CD57EE-1E2F-0880-7EB8-C493A9EFAE89}"/>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12" name="Bildobjekt 11">
              <a:extLst>
                <a:ext uri="{FF2B5EF4-FFF2-40B4-BE49-F238E27FC236}">
                  <a16:creationId xmlns:a16="http://schemas.microsoft.com/office/drawing/2014/main" id="{DB5A40A1-AA33-95E2-CE4D-3B098D02A080}"/>
                </a:ext>
              </a:extLst>
            </p:cNvPr>
            <p:cNvPicPr>
              <a:picLocks noChangeAspect="1"/>
            </p:cNvPicPr>
            <p:nvPr userDrawn="1"/>
          </p:nvPicPr>
          <p:blipFill>
            <a:blip r:embed="rId3">
              <a:lum bright="-19000"/>
            </a:blip>
            <a:stretch>
              <a:fillRect/>
            </a:stretch>
          </p:blipFill>
          <p:spPr>
            <a:xfrm>
              <a:off x="6253093" y="1122363"/>
              <a:ext cx="2806700" cy="647700"/>
            </a:xfrm>
            <a:prstGeom prst="rect">
              <a:avLst/>
            </a:prstGeom>
          </p:spPr>
        </p:pic>
        <p:pic>
          <p:nvPicPr>
            <p:cNvPr id="14" name="Bildobjekt 13">
              <a:extLst>
                <a:ext uri="{FF2B5EF4-FFF2-40B4-BE49-F238E27FC236}">
                  <a16:creationId xmlns:a16="http://schemas.microsoft.com/office/drawing/2014/main" id="{1C77235B-5E1C-32A3-65D6-06EBAD40C317}"/>
                </a:ext>
              </a:extLst>
            </p:cNvPr>
            <p:cNvPicPr>
              <a:picLocks noChangeAspect="1"/>
            </p:cNvPicPr>
            <p:nvPr userDrawn="1"/>
          </p:nvPicPr>
          <p:blipFill>
            <a:blip r:embed="rId4">
              <a:lum bright="-19000"/>
            </a:blip>
            <a:stretch>
              <a:fillRect/>
            </a:stretch>
          </p:blipFill>
          <p:spPr>
            <a:xfrm>
              <a:off x="9982200" y="944864"/>
              <a:ext cx="1117600" cy="533400"/>
            </a:xfrm>
            <a:prstGeom prst="rect">
              <a:avLst/>
            </a:prstGeom>
          </p:spPr>
        </p:pic>
      </p:grpSp>
      <p:sp>
        <p:nvSpPr>
          <p:cNvPr id="2" name="Rubrik 1"/>
          <p:cNvSpPr>
            <a:spLocks noGrp="1"/>
          </p:cNvSpPr>
          <p:nvPr>
            <p:ph type="ctrTitle" hasCustomPrompt="1"/>
          </p:nvPr>
        </p:nvSpPr>
        <p:spPr>
          <a:xfrm>
            <a:off x="723900" y="1122363"/>
            <a:ext cx="8057791" cy="2116921"/>
          </a:xfrm>
        </p:spPr>
        <p:txBody>
          <a:bodyPr anchor="b">
            <a:normAutofit/>
          </a:bodyPr>
          <a:lstStyle>
            <a:lvl1pPr algn="l">
              <a:defRPr sz="5400">
                <a:solidFill>
                  <a:srgbClr val="EDF6EE"/>
                </a:solidFill>
              </a:defRPr>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7" name="Platshållare för text 14">
            <a:extLst>
              <a:ext uri="{FF2B5EF4-FFF2-40B4-BE49-F238E27FC236}">
                <a16:creationId xmlns:a16="http://schemas.microsoft.com/office/drawing/2014/main" id="{0F9DB6AB-6EF1-4109-87E6-F11297104CB7}"/>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EDF6EE"/>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322605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endParaRPr lang="sv-SE"/>
          </a:p>
        </p:txBody>
      </p:sp>
    </p:spTree>
    <p:extLst>
      <p:ext uri="{BB962C8B-B14F-4D97-AF65-F5344CB8AC3E}">
        <p14:creationId xmlns:p14="http://schemas.microsoft.com/office/powerpoint/2010/main" val="336258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2949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49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1753390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4204352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r>
              <a:rPr lang="sv-SE"/>
              <a:t>Klicka på ikonen för att lägga till en bild</a:t>
            </a:r>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111325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ffisch">
    <p:bg>
      <p:bgPr>
        <a:solidFill>
          <a:schemeClr val="accent5"/>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F0B5FB07-BA97-4774-A5FA-4C4A5DCDC004}"/>
              </a:ext>
            </a:extLst>
          </p:cNvPr>
          <p:cNvSpPr>
            <a:spLocks noGrp="1"/>
          </p:cNvSpPr>
          <p:nvPr>
            <p:ph type="pic" sz="quarter" idx="14"/>
          </p:nvPr>
        </p:nvSpPr>
        <p:spPr>
          <a:xfrm>
            <a:off x="0" y="0"/>
            <a:ext cx="12192000" cy="6858000"/>
          </a:xfrm>
        </p:spPr>
        <p:txBody>
          <a:bodyPr rtlCol="0"/>
          <a:lstStyle/>
          <a:p>
            <a:pPr rtl="0"/>
            <a:r>
              <a:rPr lang="sv-SE" noProof="0"/>
              <a:t>Klicka på ikonen för att lägga till en bild</a:t>
            </a:r>
          </a:p>
        </p:txBody>
      </p:sp>
      <p:sp>
        <p:nvSpPr>
          <p:cNvPr id="8" name="Platshållare för text 3">
            <a:extLst>
              <a:ext uri="{FF2B5EF4-FFF2-40B4-BE49-F238E27FC236}">
                <a16:creationId xmlns:a16="http://schemas.microsoft.com/office/drawing/2014/main" id="{5BE3FB8B-742E-4783-9841-F7CE67DE4AB8}"/>
              </a:ext>
            </a:extLst>
          </p:cNvPr>
          <p:cNvSpPr>
            <a:spLocks noGrp="1"/>
          </p:cNvSpPr>
          <p:nvPr>
            <p:ph type="body" sz="quarter" idx="12" hasCustomPrompt="1"/>
          </p:nvPr>
        </p:nvSpPr>
        <p:spPr>
          <a:xfrm>
            <a:off x="1435618" y="5743946"/>
            <a:ext cx="9323294" cy="747106"/>
          </a:xfrm>
        </p:spPr>
        <p:txBody>
          <a:bodyPr rtlCol="0"/>
          <a:lstStyle>
            <a:lvl1pPr marL="0" indent="0" algn="ctr">
              <a:buNone/>
              <a:defRPr sz="4392" b="0">
                <a:solidFill>
                  <a:schemeClr val="bg1"/>
                </a:solidFill>
              </a:defRPr>
            </a:lvl1pPr>
            <a:lvl2pPr marL="788889" indent="0">
              <a:buNone/>
              <a:defRPr sz="3137" b="1">
                <a:solidFill>
                  <a:schemeClr val="bg1">
                    <a:lumMod val="50000"/>
                  </a:schemeClr>
                </a:solidFill>
              </a:defRPr>
            </a:lvl2pPr>
            <a:lvl3pPr marL="1577778" indent="0">
              <a:buNone/>
              <a:defRPr sz="3137" b="1">
                <a:solidFill>
                  <a:schemeClr val="bg1">
                    <a:lumMod val="50000"/>
                  </a:schemeClr>
                </a:solidFill>
              </a:defRPr>
            </a:lvl3pPr>
            <a:lvl4pPr marL="2366667" indent="0">
              <a:buNone/>
              <a:defRPr sz="3137" b="1">
                <a:solidFill>
                  <a:schemeClr val="bg1">
                    <a:lumMod val="50000"/>
                  </a:schemeClr>
                </a:solidFill>
              </a:defRPr>
            </a:lvl4pPr>
            <a:lvl5pPr marL="3155556" indent="0">
              <a:buNone/>
              <a:defRPr sz="3137" b="1">
                <a:solidFill>
                  <a:schemeClr val="bg1">
                    <a:lumMod val="50000"/>
                  </a:schemeClr>
                </a:solidFill>
              </a:defRPr>
            </a:lvl5pPr>
          </a:lstStyle>
          <a:p>
            <a:pPr lvl="0" rtl="0"/>
            <a:r>
              <a:rPr lang="sv-SE" noProof="0"/>
              <a:t>Klicka för att redigera text</a:t>
            </a:r>
          </a:p>
        </p:txBody>
      </p:sp>
      <p:sp>
        <p:nvSpPr>
          <p:cNvPr id="10" name="Rubrik 7">
            <a:extLst>
              <a:ext uri="{FF2B5EF4-FFF2-40B4-BE49-F238E27FC236}">
                <a16:creationId xmlns:a16="http://schemas.microsoft.com/office/drawing/2014/main" id="{393A34A7-DA02-449B-9D49-C9A628DFF53D}"/>
              </a:ext>
            </a:extLst>
          </p:cNvPr>
          <p:cNvSpPr>
            <a:spLocks noGrp="1"/>
          </p:cNvSpPr>
          <p:nvPr>
            <p:ph type="title" hasCustomPrompt="1"/>
          </p:nvPr>
        </p:nvSpPr>
        <p:spPr>
          <a:xfrm>
            <a:off x="1376979" y="4472272"/>
            <a:ext cx="9466729" cy="1137285"/>
          </a:xfrm>
        </p:spPr>
        <p:txBody>
          <a:bodyPr rtlCol="0" anchor="ctr"/>
          <a:lstStyle>
            <a:lvl1pPr algn="ctr">
              <a:lnSpc>
                <a:spcPct val="80000"/>
              </a:lnSpc>
              <a:defRPr sz="8471" spc="-235">
                <a:solidFill>
                  <a:schemeClr val="accent1"/>
                </a:solidFill>
              </a:defRPr>
            </a:lvl1pPr>
          </a:lstStyle>
          <a:p>
            <a:pPr rtl="0"/>
            <a:r>
              <a:rPr lang="sv-SE" noProof="0"/>
              <a:t>Klicka här för att lägga till en rubrik</a:t>
            </a:r>
          </a:p>
        </p:txBody>
      </p:sp>
    </p:spTree>
    <p:extLst>
      <p:ext uri="{BB962C8B-B14F-4D97-AF65-F5344CB8AC3E}">
        <p14:creationId xmlns:p14="http://schemas.microsoft.com/office/powerpoint/2010/main" val="3462109636"/>
      </p:ext>
    </p:extLst>
  </p:cSld>
  <p:clrMapOvr>
    <a:masterClrMapping/>
  </p:clrMapOvr>
  <p:extLst>
    <p:ext uri="{DCECCB84-F9BA-43D5-87BE-67443E8EF086}">
      <p15:sldGuideLst xmlns:p15="http://schemas.microsoft.com/office/powerpoint/2012/main">
        <p15:guide id="3" orient="horz" pos="3168">
          <p15:clr>
            <a:srgbClr val="FBAE40"/>
          </p15:clr>
        </p15:guide>
        <p15:guide id="4" pos="56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ternativ för bandero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9" name="Ellips 8">
            <a:extLst>
              <a:ext uri="{FF2B5EF4-FFF2-40B4-BE49-F238E27FC236}">
                <a16:creationId xmlns:a16="http://schemas.microsoft.com/office/drawing/2014/main" id="{1671AA43-AD38-409B-BE34-F73524E4DBE8}"/>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8FF7EF30-B4B3-4D05-BAF4-B95CF056AC5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3" name="Frihandsfigur: Figur 2">
            <a:extLst>
              <a:ext uri="{FF2B5EF4-FFF2-40B4-BE49-F238E27FC236}">
                <a16:creationId xmlns:a16="http://schemas.microsoft.com/office/drawing/2014/main" id="{CE5848F2-5B3B-47CA-9AC3-01E1BE7BBF22}"/>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Frihandsfigur: Figur 4">
            <a:extLst>
              <a:ext uri="{FF2B5EF4-FFF2-40B4-BE49-F238E27FC236}">
                <a16:creationId xmlns:a16="http://schemas.microsoft.com/office/drawing/2014/main" id="{01CDC6A2-043D-4509-A6A5-ACCE9EBE6F79}"/>
              </a:ext>
              <a:ext uri="{C183D7F6-B498-43B3-948B-1728B52AA6E4}">
                <adec:decorative xmlns:adec="http://schemas.microsoft.com/office/drawing/2017/decorative" val="1"/>
              </a:ext>
            </a:extLst>
          </p:cNvPr>
          <p:cNvSpPr/>
          <p:nvPr userDrawn="1"/>
        </p:nvSpPr>
        <p:spPr>
          <a:xfrm rot="10800000" flipH="1">
            <a:off x="1176168" y="486888"/>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2" name="Ellips 11">
            <a:extLst>
              <a:ext uri="{FF2B5EF4-FFF2-40B4-BE49-F238E27FC236}">
                <a16:creationId xmlns:a16="http://schemas.microsoft.com/office/drawing/2014/main" id="{DEAFD88B-0770-4DD8-819D-76D8C8D8517E}"/>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6" name="Ellips 15">
            <a:extLst>
              <a:ext uri="{FF2B5EF4-FFF2-40B4-BE49-F238E27FC236}">
                <a16:creationId xmlns:a16="http://schemas.microsoft.com/office/drawing/2014/main" id="{07A4A910-5590-4DA1-90AF-E9170EB3EA66}"/>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4" name="Platshållare för bild 4">
            <a:extLst>
              <a:ext uri="{FF2B5EF4-FFF2-40B4-BE49-F238E27FC236}">
                <a16:creationId xmlns:a16="http://schemas.microsoft.com/office/drawing/2014/main" id="{CDEFDD7E-B3B7-4B79-834C-BBAE2B1A1C3F}"/>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5" name="Platshållare för bild 4">
            <a:extLst>
              <a:ext uri="{FF2B5EF4-FFF2-40B4-BE49-F238E27FC236}">
                <a16:creationId xmlns:a16="http://schemas.microsoft.com/office/drawing/2014/main" id="{35E943F6-5103-4C42-9E72-645FA422204F}"/>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7" name="Grafik 16">
            <a:extLst>
              <a:ext uri="{FF2B5EF4-FFF2-40B4-BE49-F238E27FC236}">
                <a16:creationId xmlns:a16="http://schemas.microsoft.com/office/drawing/2014/main" id="{0538F40C-C1CB-480F-8C59-E5465BF3C3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8" name="Grafik 17">
            <a:extLst>
              <a:ext uri="{FF2B5EF4-FFF2-40B4-BE49-F238E27FC236}">
                <a16:creationId xmlns:a16="http://schemas.microsoft.com/office/drawing/2014/main" id="{0843037F-F2C1-4124-8B4B-66F59F48ED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87F0AD39-8FEB-4C96-9D3A-93D14D3244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EF431508-8D09-42B2-AA5D-93EF6152E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4CD99711-5F9F-4E02-81B8-9EB86978F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F735A4C4-3135-4636-8357-B477787A0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076C6955-E76A-4C51-B947-02D7261E5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B0CAEBBC-1579-47F6-88F3-D15070CC5E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16B7149D-CB64-4706-B3D3-0BCD3EA5EA2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2C21EB31-7965-46D3-938B-DAD4C45EFE5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194001D-459D-4002-B133-DBEA377BC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5D097A4E-8CB2-4014-B114-347C0E63B1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1900319165"/>
      </p:ext>
    </p:extLst>
  </p:cSld>
  <p:clrMapOvr>
    <a:masterClrMapping/>
  </p:clrMapOvr>
  <p:extLst>
    <p:ext uri="{DCECCB84-F9BA-43D5-87BE-67443E8EF086}">
      <p15:sldGuideLst xmlns:p15="http://schemas.microsoft.com/office/powerpoint/2012/main">
        <p15:guide id="1" orient="horz" pos="63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lternativ för banderoll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8" name="Ellips 7">
            <a:extLst>
              <a:ext uri="{FF2B5EF4-FFF2-40B4-BE49-F238E27FC236}">
                <a16:creationId xmlns:a16="http://schemas.microsoft.com/office/drawing/2014/main" id="{96331755-C933-4C05-B844-C7B353680A11}"/>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0" name="Ellips 9">
            <a:extLst>
              <a:ext uri="{FF2B5EF4-FFF2-40B4-BE49-F238E27FC236}">
                <a16:creationId xmlns:a16="http://schemas.microsoft.com/office/drawing/2014/main" id="{FDD1684C-EC8F-4329-A2BD-999D30AD79F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8" name="Frihandsfigur: Figur 17">
            <a:extLst>
              <a:ext uri="{FF2B5EF4-FFF2-40B4-BE49-F238E27FC236}">
                <a16:creationId xmlns:a16="http://schemas.microsoft.com/office/drawing/2014/main" id="{C188FF4C-412C-465B-AF9E-4DA9E625D419}"/>
              </a:ext>
              <a:ext uri="{C183D7F6-B498-43B3-948B-1728B52AA6E4}">
                <adec:decorative xmlns:adec="http://schemas.microsoft.com/office/drawing/2017/decorative" val="1"/>
              </a:ext>
            </a:extLst>
          </p:cNvPr>
          <p:cNvSpPr/>
          <p:nvPr userDrawn="1"/>
        </p:nvSpPr>
        <p:spPr>
          <a:xfrm rot="10800000" flipH="1">
            <a:off x="1176168" y="491490"/>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Platshållare för bild 4">
            <a:extLst>
              <a:ext uri="{FF2B5EF4-FFF2-40B4-BE49-F238E27FC236}">
                <a16:creationId xmlns:a16="http://schemas.microsoft.com/office/drawing/2014/main" id="{AD404EC7-C622-4280-ABEF-D5229F8927F2}"/>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6" name="Frihandsfigur: Figur 15">
            <a:extLst>
              <a:ext uri="{FF2B5EF4-FFF2-40B4-BE49-F238E27FC236}">
                <a16:creationId xmlns:a16="http://schemas.microsoft.com/office/drawing/2014/main" id="{EBD3B85E-0E3F-4DC6-A276-34AADBA7ECF0}"/>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4" name="Ellips 13">
            <a:extLst>
              <a:ext uri="{FF2B5EF4-FFF2-40B4-BE49-F238E27FC236}">
                <a16:creationId xmlns:a16="http://schemas.microsoft.com/office/drawing/2014/main" id="{2259FEE2-C9AB-4E64-BDCF-E4B534266F65}"/>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C040F8B8-1160-447F-BBD0-B65275F6C306}"/>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1" name="Platshållare för bild 4">
            <a:extLst>
              <a:ext uri="{FF2B5EF4-FFF2-40B4-BE49-F238E27FC236}">
                <a16:creationId xmlns:a16="http://schemas.microsoft.com/office/drawing/2014/main" id="{57208BC7-11DE-4A71-AE8A-CC995830AE70}"/>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5" name="Grafik 14">
            <a:extLst>
              <a:ext uri="{FF2B5EF4-FFF2-40B4-BE49-F238E27FC236}">
                <a16:creationId xmlns:a16="http://schemas.microsoft.com/office/drawing/2014/main" id="{C23A0709-2150-4FB9-BCBE-190E91842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7" name="Grafik 16">
            <a:extLst>
              <a:ext uri="{FF2B5EF4-FFF2-40B4-BE49-F238E27FC236}">
                <a16:creationId xmlns:a16="http://schemas.microsoft.com/office/drawing/2014/main" id="{70575C54-B45B-429F-9BDF-9E8775EC82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4A747200-B529-40A6-99FF-BF4016D156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370111A4-89EC-4CAB-8FE0-5CBFE8F19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EB54D75B-C0CB-4DFC-9525-CCCC5A298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97A6000E-B7BF-4A35-8CCF-DEA3F24621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90B4F8C7-D384-40D8-B8CB-3DDBF0E01C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916DD322-335B-48B6-AC99-25219D68E0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9AFAD15C-5225-436A-938E-EB763B5A38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74DF5936-9981-4EFF-8A57-FFBEE090C09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B608323-3D7C-4B39-B699-F6E21F4FE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D4B39A65-03FD-45B5-82CF-29BDB945FD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8562510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årtdekorationer">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661C17-9712-4F4F-A5F8-6EB593BCD495}"/>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23" name="Ellips 22" descr="Tårtdekoration">
            <a:extLst>
              <a:ext uri="{FF2B5EF4-FFF2-40B4-BE49-F238E27FC236}">
                <a16:creationId xmlns:a16="http://schemas.microsoft.com/office/drawing/2014/main" id="{84350E53-2D66-4C95-851B-6F8375557924}"/>
              </a:ext>
            </a:extLst>
          </p:cNvPr>
          <p:cNvSpPr/>
          <p:nvPr/>
        </p:nvSpPr>
        <p:spPr>
          <a:xfrm>
            <a:off x="893663"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4" name="Ellips 23" descr="Tårtdekoration">
            <a:extLst>
              <a:ext uri="{FF2B5EF4-FFF2-40B4-BE49-F238E27FC236}">
                <a16:creationId xmlns:a16="http://schemas.microsoft.com/office/drawing/2014/main" id="{81A59A68-32AA-40C1-8902-F6D9E8A66C15}"/>
              </a:ext>
            </a:extLst>
          </p:cNvPr>
          <p:cNvSpPr/>
          <p:nvPr/>
        </p:nvSpPr>
        <p:spPr>
          <a:xfrm>
            <a:off x="4649175"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5" name="Ellips 24" descr="Tårtdekoration">
            <a:extLst>
              <a:ext uri="{FF2B5EF4-FFF2-40B4-BE49-F238E27FC236}">
                <a16:creationId xmlns:a16="http://schemas.microsoft.com/office/drawing/2014/main" id="{6C6C6E34-06EC-40C7-A41F-441350A8EABB}"/>
              </a:ext>
            </a:extLst>
          </p:cNvPr>
          <p:cNvSpPr/>
          <p:nvPr/>
        </p:nvSpPr>
        <p:spPr>
          <a:xfrm>
            <a:off x="8435869"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7" name="Ellips 26" descr="Tårtdekoration">
            <a:extLst>
              <a:ext uri="{FF2B5EF4-FFF2-40B4-BE49-F238E27FC236}">
                <a16:creationId xmlns:a16="http://schemas.microsoft.com/office/drawing/2014/main" id="{02A66142-2442-4396-98D5-D25267988AAD}"/>
              </a:ext>
            </a:extLst>
          </p:cNvPr>
          <p:cNvSpPr/>
          <p:nvPr/>
        </p:nvSpPr>
        <p:spPr>
          <a:xfrm>
            <a:off x="893659" y="5220908"/>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8" name="Ellips 27" descr="Tårtdekoration">
            <a:extLst>
              <a:ext uri="{FF2B5EF4-FFF2-40B4-BE49-F238E27FC236}">
                <a16:creationId xmlns:a16="http://schemas.microsoft.com/office/drawing/2014/main" id="{A788F8FE-8AE2-404F-8CF4-EBC429EEC8F2}"/>
              </a:ext>
            </a:extLst>
          </p:cNvPr>
          <p:cNvSpPr/>
          <p:nvPr/>
        </p:nvSpPr>
        <p:spPr>
          <a:xfrm>
            <a:off x="4649175"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9" name="Ellips 28" descr="Tårtdekoration">
            <a:extLst>
              <a:ext uri="{FF2B5EF4-FFF2-40B4-BE49-F238E27FC236}">
                <a16:creationId xmlns:a16="http://schemas.microsoft.com/office/drawing/2014/main" id="{4359A6DD-D6E9-4095-BCE8-EC0F5FEDBC50}"/>
              </a:ext>
            </a:extLst>
          </p:cNvPr>
          <p:cNvSpPr/>
          <p:nvPr/>
        </p:nvSpPr>
        <p:spPr>
          <a:xfrm>
            <a:off x="8448338"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2" name="Ellips 71" descr="Tårtdekoration">
            <a:extLst>
              <a:ext uri="{FF2B5EF4-FFF2-40B4-BE49-F238E27FC236}">
                <a16:creationId xmlns:a16="http://schemas.microsoft.com/office/drawing/2014/main" id="{2B5E8671-59BE-4A3A-8A39-0738A3C72DC8}"/>
              </a:ext>
            </a:extLst>
          </p:cNvPr>
          <p:cNvSpPr/>
          <p:nvPr/>
        </p:nvSpPr>
        <p:spPr>
          <a:xfrm>
            <a:off x="89725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3" name="Ellips 72" descr="Tårtdekoration">
            <a:extLst>
              <a:ext uri="{FF2B5EF4-FFF2-40B4-BE49-F238E27FC236}">
                <a16:creationId xmlns:a16="http://schemas.microsoft.com/office/drawing/2014/main" id="{03B58B71-A713-4FA5-86C1-F7C6432EEB60}"/>
              </a:ext>
            </a:extLst>
          </p:cNvPr>
          <p:cNvSpPr/>
          <p:nvPr/>
        </p:nvSpPr>
        <p:spPr>
          <a:xfrm>
            <a:off x="464917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4" name="Ellips 73" descr="Tårtdekoration">
            <a:extLst>
              <a:ext uri="{FF2B5EF4-FFF2-40B4-BE49-F238E27FC236}">
                <a16:creationId xmlns:a16="http://schemas.microsoft.com/office/drawing/2014/main" id="{EFF8AE7B-ECA9-4600-9DBF-90F2CF34AD51}"/>
              </a:ext>
            </a:extLst>
          </p:cNvPr>
          <p:cNvSpPr/>
          <p:nvPr/>
        </p:nvSpPr>
        <p:spPr>
          <a:xfrm>
            <a:off x="8418912"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5" name="Ellips 74" descr="Tårtdekoration">
            <a:extLst>
              <a:ext uri="{FF2B5EF4-FFF2-40B4-BE49-F238E27FC236}">
                <a16:creationId xmlns:a16="http://schemas.microsoft.com/office/drawing/2014/main" id="{100FD3C8-5D13-4D49-AB8C-A8AD16D60480}"/>
              </a:ext>
            </a:extLst>
          </p:cNvPr>
          <p:cNvSpPr/>
          <p:nvPr/>
        </p:nvSpPr>
        <p:spPr>
          <a:xfrm>
            <a:off x="897261"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6" name="Ellips 75" descr="Tårtdekoration">
            <a:extLst>
              <a:ext uri="{FF2B5EF4-FFF2-40B4-BE49-F238E27FC236}">
                <a16:creationId xmlns:a16="http://schemas.microsoft.com/office/drawing/2014/main" id="{722D6DEB-2EC5-426B-8BE0-36FBB3957B80}"/>
              </a:ext>
            </a:extLst>
          </p:cNvPr>
          <p:cNvSpPr/>
          <p:nvPr/>
        </p:nvSpPr>
        <p:spPr>
          <a:xfrm>
            <a:off x="4670556"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7" name="Ellips 76" descr="Tårtdekoration">
            <a:extLst>
              <a:ext uri="{FF2B5EF4-FFF2-40B4-BE49-F238E27FC236}">
                <a16:creationId xmlns:a16="http://schemas.microsoft.com/office/drawing/2014/main" id="{AE0A2464-620B-4759-AFE2-0F13C8EBA7E9}"/>
              </a:ext>
            </a:extLst>
          </p:cNvPr>
          <p:cNvSpPr/>
          <p:nvPr/>
        </p:nvSpPr>
        <p:spPr>
          <a:xfrm>
            <a:off x="8418904"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Ellips 1" descr="Tårtdekoration">
            <a:extLst>
              <a:ext uri="{FF2B5EF4-FFF2-40B4-BE49-F238E27FC236}">
                <a16:creationId xmlns:a16="http://schemas.microsoft.com/office/drawing/2014/main" id="{C70D4217-200F-4270-9205-5C0DE368618E}"/>
              </a:ext>
            </a:extLst>
          </p:cNvPr>
          <p:cNvSpPr/>
          <p:nvPr userDrawn="1"/>
        </p:nvSpPr>
        <p:spPr>
          <a:xfrm>
            <a:off x="1145640"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descr="Tårtdekoration">
            <a:extLst>
              <a:ext uri="{FF2B5EF4-FFF2-40B4-BE49-F238E27FC236}">
                <a16:creationId xmlns:a16="http://schemas.microsoft.com/office/drawing/2014/main" id="{8B8A546F-86E8-4F5D-BE9A-D85909FA3F21}"/>
              </a:ext>
            </a:extLst>
          </p:cNvPr>
          <p:cNvSpPr/>
          <p:nvPr userDrawn="1"/>
        </p:nvSpPr>
        <p:spPr>
          <a:xfrm>
            <a:off x="8667297"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6" name="Ellips 5" descr="Tårtdekoration">
            <a:extLst>
              <a:ext uri="{FF2B5EF4-FFF2-40B4-BE49-F238E27FC236}">
                <a16:creationId xmlns:a16="http://schemas.microsoft.com/office/drawing/2014/main" id="{D055F6EA-0A24-43EF-BB83-16E388916F15}"/>
              </a:ext>
            </a:extLst>
          </p:cNvPr>
          <p:cNvSpPr/>
          <p:nvPr userDrawn="1"/>
        </p:nvSpPr>
        <p:spPr>
          <a:xfrm>
            <a:off x="4910031" y="2107975"/>
            <a:ext cx="2371939" cy="10309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 name="Ellips 6" descr="Tårtdekoration">
            <a:extLst>
              <a:ext uri="{FF2B5EF4-FFF2-40B4-BE49-F238E27FC236}">
                <a16:creationId xmlns:a16="http://schemas.microsoft.com/office/drawing/2014/main" id="{6FE22477-CD9C-4AAF-921A-86FA111F78C0}"/>
              </a:ext>
            </a:extLst>
          </p:cNvPr>
          <p:cNvSpPr/>
          <p:nvPr userDrawn="1"/>
        </p:nvSpPr>
        <p:spPr>
          <a:xfrm>
            <a:off x="1142048"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descr="Tårtdekoration">
            <a:extLst>
              <a:ext uri="{FF2B5EF4-FFF2-40B4-BE49-F238E27FC236}">
                <a16:creationId xmlns:a16="http://schemas.microsoft.com/office/drawing/2014/main" id="{C0A5C437-A912-4B26-9A1E-54C62DF885E7}"/>
              </a:ext>
            </a:extLst>
          </p:cNvPr>
          <p:cNvSpPr/>
          <p:nvPr userDrawn="1"/>
        </p:nvSpPr>
        <p:spPr>
          <a:xfrm>
            <a:off x="8684253"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9" name="Ellips 8" descr="Tårtdekoration">
            <a:extLst>
              <a:ext uri="{FF2B5EF4-FFF2-40B4-BE49-F238E27FC236}">
                <a16:creationId xmlns:a16="http://schemas.microsoft.com/office/drawing/2014/main" id="{F8051C9C-939E-478E-A81C-C47B745D7FE2}"/>
              </a:ext>
            </a:extLst>
          </p:cNvPr>
          <p:cNvSpPr/>
          <p:nvPr userDrawn="1"/>
        </p:nvSpPr>
        <p:spPr>
          <a:xfrm>
            <a:off x="4910031" y="5334293"/>
            <a:ext cx="2371939" cy="10309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4" name="Platshållare för bild 3">
            <a:extLst>
              <a:ext uri="{FF2B5EF4-FFF2-40B4-BE49-F238E27FC236}">
                <a16:creationId xmlns:a16="http://schemas.microsoft.com/office/drawing/2014/main" id="{8B08068F-6D7E-4931-BFC6-F300A65B4C1B}"/>
              </a:ext>
            </a:extLst>
          </p:cNvPr>
          <p:cNvSpPr>
            <a:spLocks noGrp="1"/>
          </p:cNvSpPr>
          <p:nvPr>
            <p:ph type="pic" sz="quarter" idx="31" hasCustomPrompt="1"/>
          </p:nvPr>
        </p:nvSpPr>
        <p:spPr>
          <a:xfrm>
            <a:off x="1269564" y="543108"/>
            <a:ext cx="2151529" cy="935182"/>
          </a:xfrm>
        </p:spPr>
        <p:txBody>
          <a:bodyPr rtlCol="0"/>
          <a:lstStyle>
            <a:lvl1pPr marL="0" indent="0">
              <a:buNone/>
              <a:defRPr sz="1569"/>
            </a:lvl1pPr>
          </a:lstStyle>
          <a:p>
            <a:pPr rtl="0"/>
            <a:r>
              <a:rPr lang="sv-SE" noProof="0"/>
              <a:t>Klicka på ikonen för att lägga till bild</a:t>
            </a:r>
          </a:p>
        </p:txBody>
      </p:sp>
      <p:sp>
        <p:nvSpPr>
          <p:cNvPr id="30" name="Platshållare för bild 3">
            <a:extLst>
              <a:ext uri="{FF2B5EF4-FFF2-40B4-BE49-F238E27FC236}">
                <a16:creationId xmlns:a16="http://schemas.microsoft.com/office/drawing/2014/main" id="{B73ABE97-D4D6-4115-9317-0B02ADC0F891}"/>
              </a:ext>
            </a:extLst>
          </p:cNvPr>
          <p:cNvSpPr>
            <a:spLocks noGrp="1"/>
          </p:cNvSpPr>
          <p:nvPr>
            <p:ph type="pic" sz="quarter" idx="32" hasCustomPrompt="1"/>
          </p:nvPr>
        </p:nvSpPr>
        <p:spPr>
          <a:xfrm>
            <a:off x="5030322" y="538288"/>
            <a:ext cx="2151529" cy="935182"/>
          </a:xfrm>
        </p:spPr>
        <p:txBody>
          <a:bodyPr rtlCol="0"/>
          <a:lstStyle>
            <a:lvl1pPr marL="0" indent="0">
              <a:buNone/>
              <a:defRPr sz="1569"/>
            </a:lvl1pPr>
          </a:lstStyle>
          <a:p>
            <a:pPr rtl="0"/>
            <a:r>
              <a:rPr lang="sv-SE" noProof="0"/>
              <a:t>Klicka på ikonen för att lägga till bild</a:t>
            </a:r>
          </a:p>
        </p:txBody>
      </p:sp>
      <p:sp>
        <p:nvSpPr>
          <p:cNvPr id="31" name="Platshållare för bild 3">
            <a:extLst>
              <a:ext uri="{FF2B5EF4-FFF2-40B4-BE49-F238E27FC236}">
                <a16:creationId xmlns:a16="http://schemas.microsoft.com/office/drawing/2014/main" id="{FF6814E3-9421-4BE5-8FB3-C61B01FB7AEF}"/>
              </a:ext>
            </a:extLst>
          </p:cNvPr>
          <p:cNvSpPr>
            <a:spLocks noGrp="1"/>
          </p:cNvSpPr>
          <p:nvPr>
            <p:ph type="pic" sz="quarter" idx="33" hasCustomPrompt="1"/>
          </p:nvPr>
        </p:nvSpPr>
        <p:spPr>
          <a:xfrm>
            <a:off x="8714245" y="554769"/>
            <a:ext cx="2151529" cy="935182"/>
          </a:xfrm>
        </p:spPr>
        <p:txBody>
          <a:bodyPr rtlCol="0"/>
          <a:lstStyle>
            <a:lvl1pPr marL="0" indent="0">
              <a:buNone/>
              <a:defRPr sz="1569"/>
            </a:lvl1pPr>
          </a:lstStyle>
          <a:p>
            <a:pPr rtl="0"/>
            <a:r>
              <a:rPr lang="sv-SE" noProof="0"/>
              <a:t>Klicka på ikonen för att lägga till bild</a:t>
            </a:r>
          </a:p>
        </p:txBody>
      </p:sp>
      <p:sp>
        <p:nvSpPr>
          <p:cNvPr id="32" name="Platshållare för bild 3">
            <a:extLst>
              <a:ext uri="{FF2B5EF4-FFF2-40B4-BE49-F238E27FC236}">
                <a16:creationId xmlns:a16="http://schemas.microsoft.com/office/drawing/2014/main" id="{15DC3D6F-66DF-4F42-96B5-41C76AAFAB74}"/>
              </a:ext>
            </a:extLst>
          </p:cNvPr>
          <p:cNvSpPr>
            <a:spLocks noGrp="1"/>
          </p:cNvSpPr>
          <p:nvPr>
            <p:ph type="pic" sz="quarter" idx="34" hasCustomPrompt="1"/>
          </p:nvPr>
        </p:nvSpPr>
        <p:spPr>
          <a:xfrm>
            <a:off x="1282154" y="2177926"/>
            <a:ext cx="2151529" cy="935182"/>
          </a:xfrm>
        </p:spPr>
        <p:txBody>
          <a:bodyPr rtlCol="0"/>
          <a:lstStyle>
            <a:lvl1pPr marL="0" indent="0">
              <a:buNone/>
              <a:defRPr sz="1569"/>
            </a:lvl1pPr>
          </a:lstStyle>
          <a:p>
            <a:pPr rtl="0"/>
            <a:r>
              <a:rPr lang="sv-SE" noProof="0"/>
              <a:t>Klicka på ikonen för att lägga till bild</a:t>
            </a:r>
          </a:p>
        </p:txBody>
      </p:sp>
      <p:sp>
        <p:nvSpPr>
          <p:cNvPr id="33" name="Platshållare för bild 3">
            <a:extLst>
              <a:ext uri="{FF2B5EF4-FFF2-40B4-BE49-F238E27FC236}">
                <a16:creationId xmlns:a16="http://schemas.microsoft.com/office/drawing/2014/main" id="{E86BEC81-EC88-4DE3-B516-B71567B8A23C}"/>
              </a:ext>
            </a:extLst>
          </p:cNvPr>
          <p:cNvSpPr>
            <a:spLocks noGrp="1"/>
          </p:cNvSpPr>
          <p:nvPr>
            <p:ph type="pic" sz="quarter" idx="35" hasCustomPrompt="1"/>
          </p:nvPr>
        </p:nvSpPr>
        <p:spPr>
          <a:xfrm>
            <a:off x="5067850" y="2173105"/>
            <a:ext cx="2151529" cy="935182"/>
          </a:xfrm>
        </p:spPr>
        <p:txBody>
          <a:bodyPr rtlCol="0"/>
          <a:lstStyle>
            <a:lvl1pPr marL="0" indent="0">
              <a:buNone/>
              <a:defRPr sz="1569"/>
            </a:lvl1pPr>
          </a:lstStyle>
          <a:p>
            <a:pPr rtl="0"/>
            <a:r>
              <a:rPr lang="sv-SE" noProof="0"/>
              <a:t>Klicka på ikonen för att lägga till bild</a:t>
            </a:r>
          </a:p>
        </p:txBody>
      </p:sp>
      <p:sp>
        <p:nvSpPr>
          <p:cNvPr id="34" name="Platshållare för bild 3">
            <a:extLst>
              <a:ext uri="{FF2B5EF4-FFF2-40B4-BE49-F238E27FC236}">
                <a16:creationId xmlns:a16="http://schemas.microsoft.com/office/drawing/2014/main" id="{C889B774-6784-4BA5-BC24-FB353B2D8BCC}"/>
              </a:ext>
            </a:extLst>
          </p:cNvPr>
          <p:cNvSpPr>
            <a:spLocks noGrp="1"/>
          </p:cNvSpPr>
          <p:nvPr>
            <p:ph type="pic" sz="quarter" idx="36" hasCustomPrompt="1"/>
          </p:nvPr>
        </p:nvSpPr>
        <p:spPr>
          <a:xfrm>
            <a:off x="8726821" y="2189586"/>
            <a:ext cx="2151529" cy="935182"/>
          </a:xfrm>
        </p:spPr>
        <p:txBody>
          <a:bodyPr rtlCol="0"/>
          <a:lstStyle>
            <a:lvl1pPr marL="0" indent="0">
              <a:buNone/>
              <a:defRPr sz="1569"/>
            </a:lvl1pPr>
          </a:lstStyle>
          <a:p>
            <a:pPr rtl="0"/>
            <a:r>
              <a:rPr lang="sv-SE" noProof="0"/>
              <a:t>Klicka på ikonen för att lägga till bild</a:t>
            </a:r>
          </a:p>
        </p:txBody>
      </p:sp>
      <p:sp>
        <p:nvSpPr>
          <p:cNvPr id="35" name="Platshållare för bild 3">
            <a:extLst>
              <a:ext uri="{FF2B5EF4-FFF2-40B4-BE49-F238E27FC236}">
                <a16:creationId xmlns:a16="http://schemas.microsoft.com/office/drawing/2014/main" id="{C3B09184-8F32-4625-9649-FBEE0AC70166}"/>
              </a:ext>
            </a:extLst>
          </p:cNvPr>
          <p:cNvSpPr>
            <a:spLocks noGrp="1"/>
          </p:cNvSpPr>
          <p:nvPr>
            <p:ph type="pic" sz="quarter" idx="37" hasCustomPrompt="1"/>
          </p:nvPr>
        </p:nvSpPr>
        <p:spPr>
          <a:xfrm>
            <a:off x="1282152" y="3774937"/>
            <a:ext cx="2151529" cy="935182"/>
          </a:xfrm>
        </p:spPr>
        <p:txBody>
          <a:bodyPr rtlCol="0"/>
          <a:lstStyle>
            <a:lvl1pPr marL="0" indent="0">
              <a:buNone/>
              <a:defRPr sz="1569"/>
            </a:lvl1pPr>
          </a:lstStyle>
          <a:p>
            <a:pPr rtl="0"/>
            <a:r>
              <a:rPr lang="sv-SE" noProof="0"/>
              <a:t>Klicka på ikonen för att lägga till bild</a:t>
            </a:r>
          </a:p>
        </p:txBody>
      </p:sp>
      <p:sp>
        <p:nvSpPr>
          <p:cNvPr id="36" name="Platshållare för bild 3">
            <a:extLst>
              <a:ext uri="{FF2B5EF4-FFF2-40B4-BE49-F238E27FC236}">
                <a16:creationId xmlns:a16="http://schemas.microsoft.com/office/drawing/2014/main" id="{B99EC3BF-38B9-4113-BB4D-8A3DB1FC70D6}"/>
              </a:ext>
            </a:extLst>
          </p:cNvPr>
          <p:cNvSpPr>
            <a:spLocks noGrp="1"/>
          </p:cNvSpPr>
          <p:nvPr>
            <p:ph type="pic" sz="quarter" idx="38" hasCustomPrompt="1"/>
          </p:nvPr>
        </p:nvSpPr>
        <p:spPr>
          <a:xfrm>
            <a:off x="5042905" y="3770117"/>
            <a:ext cx="2151529" cy="935182"/>
          </a:xfrm>
        </p:spPr>
        <p:txBody>
          <a:bodyPr rtlCol="0"/>
          <a:lstStyle>
            <a:lvl1pPr marL="0" indent="0">
              <a:buNone/>
              <a:defRPr sz="1569"/>
            </a:lvl1pPr>
          </a:lstStyle>
          <a:p>
            <a:pPr rtl="0"/>
            <a:r>
              <a:rPr lang="sv-SE" noProof="0"/>
              <a:t>Klicka på ikonen för att lägga till bild</a:t>
            </a:r>
          </a:p>
        </p:txBody>
      </p:sp>
      <p:sp>
        <p:nvSpPr>
          <p:cNvPr id="37" name="Platshållare för bild 3">
            <a:extLst>
              <a:ext uri="{FF2B5EF4-FFF2-40B4-BE49-F238E27FC236}">
                <a16:creationId xmlns:a16="http://schemas.microsoft.com/office/drawing/2014/main" id="{C8B955DC-4C89-4461-8E90-E5EAE4C822A8}"/>
              </a:ext>
            </a:extLst>
          </p:cNvPr>
          <p:cNvSpPr>
            <a:spLocks noGrp="1"/>
          </p:cNvSpPr>
          <p:nvPr>
            <p:ph type="pic" sz="quarter" idx="39" hasCustomPrompt="1"/>
          </p:nvPr>
        </p:nvSpPr>
        <p:spPr>
          <a:xfrm>
            <a:off x="8739291" y="3775660"/>
            <a:ext cx="2151529" cy="935182"/>
          </a:xfrm>
        </p:spPr>
        <p:txBody>
          <a:bodyPr rtlCol="0"/>
          <a:lstStyle>
            <a:lvl1pPr marL="0" indent="0">
              <a:buNone/>
              <a:defRPr sz="1569"/>
            </a:lvl1pPr>
          </a:lstStyle>
          <a:p>
            <a:pPr rtl="0"/>
            <a:r>
              <a:rPr lang="sv-SE" noProof="0"/>
              <a:t>Klicka på ikonen för att lägga till bild</a:t>
            </a:r>
          </a:p>
        </p:txBody>
      </p:sp>
      <p:sp>
        <p:nvSpPr>
          <p:cNvPr id="38" name="Platshållare för bild 3">
            <a:extLst>
              <a:ext uri="{FF2B5EF4-FFF2-40B4-BE49-F238E27FC236}">
                <a16:creationId xmlns:a16="http://schemas.microsoft.com/office/drawing/2014/main" id="{A20ACB0A-1966-4094-A12E-9A8B9AAEA1A5}"/>
              </a:ext>
            </a:extLst>
          </p:cNvPr>
          <p:cNvSpPr>
            <a:spLocks noGrp="1"/>
          </p:cNvSpPr>
          <p:nvPr>
            <p:ph type="pic" sz="quarter" idx="40" hasCustomPrompt="1"/>
          </p:nvPr>
        </p:nvSpPr>
        <p:spPr>
          <a:xfrm>
            <a:off x="1294731" y="5376942"/>
            <a:ext cx="2151529" cy="935182"/>
          </a:xfrm>
        </p:spPr>
        <p:txBody>
          <a:bodyPr rtlCol="0"/>
          <a:lstStyle>
            <a:lvl1pPr marL="0" indent="0">
              <a:buNone/>
              <a:defRPr sz="1569"/>
            </a:lvl1pPr>
          </a:lstStyle>
          <a:p>
            <a:pPr rtl="0"/>
            <a:r>
              <a:rPr lang="sv-SE" noProof="0"/>
              <a:t>Klicka på ikonen för att lägga till bild</a:t>
            </a:r>
          </a:p>
        </p:txBody>
      </p:sp>
      <p:sp>
        <p:nvSpPr>
          <p:cNvPr id="39" name="Platshållare för bild 3">
            <a:extLst>
              <a:ext uri="{FF2B5EF4-FFF2-40B4-BE49-F238E27FC236}">
                <a16:creationId xmlns:a16="http://schemas.microsoft.com/office/drawing/2014/main" id="{A0757AEB-7533-4BD4-8411-5F3F540358D4}"/>
              </a:ext>
            </a:extLst>
          </p:cNvPr>
          <p:cNvSpPr>
            <a:spLocks noGrp="1"/>
          </p:cNvSpPr>
          <p:nvPr>
            <p:ph type="pic" sz="quarter" idx="41" hasCustomPrompt="1"/>
          </p:nvPr>
        </p:nvSpPr>
        <p:spPr>
          <a:xfrm>
            <a:off x="5055489" y="5377542"/>
            <a:ext cx="2151529" cy="935182"/>
          </a:xfrm>
        </p:spPr>
        <p:txBody>
          <a:bodyPr rtlCol="0"/>
          <a:lstStyle>
            <a:lvl1pPr marL="0" indent="0">
              <a:buNone/>
              <a:defRPr sz="1569"/>
            </a:lvl1pPr>
          </a:lstStyle>
          <a:p>
            <a:pPr rtl="0"/>
            <a:r>
              <a:rPr lang="sv-SE" noProof="0"/>
              <a:t>Klicka på ikonen för att lägga till bild</a:t>
            </a:r>
          </a:p>
        </p:txBody>
      </p:sp>
      <p:sp>
        <p:nvSpPr>
          <p:cNvPr id="40" name="Platshållare för bild 3">
            <a:extLst>
              <a:ext uri="{FF2B5EF4-FFF2-40B4-BE49-F238E27FC236}">
                <a16:creationId xmlns:a16="http://schemas.microsoft.com/office/drawing/2014/main" id="{6385EAAA-B209-4D45-A644-2C5FCD3E85A5}"/>
              </a:ext>
            </a:extLst>
          </p:cNvPr>
          <p:cNvSpPr>
            <a:spLocks noGrp="1"/>
          </p:cNvSpPr>
          <p:nvPr>
            <p:ph type="pic" sz="quarter" idx="42" hasCustomPrompt="1"/>
          </p:nvPr>
        </p:nvSpPr>
        <p:spPr>
          <a:xfrm>
            <a:off x="8764344" y="5383085"/>
            <a:ext cx="2151529" cy="935182"/>
          </a:xfrm>
        </p:spPr>
        <p:txBody>
          <a:bodyPr rtlCol="0"/>
          <a:lstStyle>
            <a:lvl1pPr marL="0" indent="0">
              <a:buNone/>
              <a:defRPr sz="1569"/>
            </a:lvl1pPr>
          </a:lstStyle>
          <a:p>
            <a:pPr rtl="0"/>
            <a:r>
              <a:rPr lang="sv-SE" noProof="0"/>
              <a:t>Klicka på ikonen för att lägga till bild</a:t>
            </a:r>
          </a:p>
        </p:txBody>
      </p:sp>
    </p:spTree>
    <p:extLst>
      <p:ext uri="{BB962C8B-B14F-4D97-AF65-F5344CB8AC3E}">
        <p14:creationId xmlns:p14="http://schemas.microsoft.com/office/powerpoint/2010/main" val="168946522"/>
      </p:ext>
    </p:extLst>
  </p:cSld>
  <p:clrMapOvr>
    <a:masterClrMapping/>
  </p:clrMapOvr>
  <p:extLst>
    <p:ext uri="{DCECCB84-F9BA-43D5-87BE-67443E8EF086}">
      <p15:sldGuideLst xmlns:p15="http://schemas.microsoft.com/office/powerpoint/2012/main">
        <p15:guide id="12" orient="horz" pos="936">
          <p15:clr>
            <a:srgbClr val="FBAE40"/>
          </p15:clr>
        </p15:guide>
        <p15:guide id="13" orient="horz" pos="2424">
          <p15:clr>
            <a:srgbClr val="FBAE40"/>
          </p15:clr>
        </p15:guide>
        <p15:guide id="14" orient="horz" pos="3912">
          <p15:clr>
            <a:srgbClr val="FBAE40"/>
          </p15:clr>
        </p15:guide>
        <p15:guide id="15" orient="horz" pos="5400">
          <p15:clr>
            <a:srgbClr val="FBAE40"/>
          </p15:clr>
        </p15:guide>
        <p15:guide id="16" pos="2153">
          <p15:clr>
            <a:srgbClr val="FBAE40"/>
          </p15:clr>
        </p15:guide>
        <p15:guide id="17" pos="9111">
          <p15:clr>
            <a:srgbClr val="FBAE40"/>
          </p15:clr>
        </p15:guide>
        <p15:guide id="18" pos="56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AB75BDD-747F-9893-1457-34DCBCC1EC46}"/>
              </a:ext>
            </a:extLst>
          </p:cNvPr>
          <p:cNvPicPr>
            <a:picLocks noChangeAspect="1"/>
          </p:cNvPicPr>
          <p:nvPr userDrawn="1"/>
        </p:nvPicPr>
        <p:blipFill>
          <a:blip r:embed="rId2">
            <a:alphaModFix amt="16000"/>
          </a:blip>
          <a:stretch>
            <a:fillRect/>
          </a:stretch>
        </p:blipFill>
        <p:spPr>
          <a:xfrm rot="20235440">
            <a:off x="5088495" y="3244080"/>
            <a:ext cx="3192374" cy="2919854"/>
          </a:xfrm>
          <a:prstGeom prst="rect">
            <a:avLst/>
          </a:prstGeom>
        </p:spPr>
      </p:pic>
      <p:sp>
        <p:nvSpPr>
          <p:cNvPr id="2" name="Rubrik 1"/>
          <p:cNvSpPr>
            <a:spLocks noGrp="1"/>
          </p:cNvSpPr>
          <p:nvPr>
            <p:ph type="ctrTitle" hasCustomPrompt="1"/>
          </p:nvPr>
        </p:nvSpPr>
        <p:spPr>
          <a:xfrm>
            <a:off x="723901" y="785813"/>
            <a:ext cx="6248400" cy="2453471"/>
          </a:xfrm>
        </p:spPr>
        <p:txBody>
          <a:bodyPr anchor="b">
            <a:normAutofit/>
          </a:bodyPr>
          <a:lstStyle>
            <a:lvl1pPr algn="l">
              <a:defRPr sz="5400"/>
            </a:lvl1pPr>
          </a:lstStyle>
          <a:p>
            <a:r>
              <a:rPr lang="sv-SE"/>
              <a:t>Avsnittsrubrik</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rotWithShape="1">
          <a:blip r:embed="rId3"/>
          <a:srcRect l="-827" t="11364" r="276" b="10181"/>
          <a:stretch/>
        </p:blipFill>
        <p:spPr>
          <a:xfrm>
            <a:off x="6743700" y="271462"/>
            <a:ext cx="5214939" cy="6357938"/>
          </a:xfrm>
          <a:prstGeom prst="rect">
            <a:avLst/>
          </a:prstGeom>
          <a:effectLst>
            <a:outerShdw blurRad="135832" dist="43810" dir="5013143" sx="99896" sy="99896" algn="tl" rotWithShape="0">
              <a:prstClr val="black">
                <a:alpha val="61740"/>
              </a:prstClr>
            </a:outerShdw>
          </a:effectLst>
        </p:spPr>
      </p:pic>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612820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äggdecor">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3431C119-6034-45F4-ADFE-6193DF0F57E8}"/>
              </a:ext>
            </a:extLst>
          </p:cNvPr>
          <p:cNvSpPr/>
          <p:nvPr/>
        </p:nvSpPr>
        <p:spPr>
          <a:xfrm>
            <a:off x="6282122" y="661697"/>
            <a:ext cx="5737412" cy="2493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a:extLst>
              <a:ext uri="{FF2B5EF4-FFF2-40B4-BE49-F238E27FC236}">
                <a16:creationId xmlns:a16="http://schemas.microsoft.com/office/drawing/2014/main" id="{209664A7-F890-49FE-9487-D0CC8F2FD740}"/>
              </a:ext>
            </a:extLst>
          </p:cNvPr>
          <p:cNvSpPr/>
          <p:nvPr/>
        </p:nvSpPr>
        <p:spPr>
          <a:xfrm>
            <a:off x="186466" y="671311"/>
            <a:ext cx="5737412" cy="2493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9" name="Ellips 18">
            <a:extLst>
              <a:ext uri="{FF2B5EF4-FFF2-40B4-BE49-F238E27FC236}">
                <a16:creationId xmlns:a16="http://schemas.microsoft.com/office/drawing/2014/main" id="{A3A32B2F-7CE6-4D88-B5A6-6A896D5BA429}"/>
              </a:ext>
            </a:extLst>
          </p:cNvPr>
          <p:cNvSpPr/>
          <p:nvPr/>
        </p:nvSpPr>
        <p:spPr>
          <a:xfrm>
            <a:off x="192216" y="3582844"/>
            <a:ext cx="5737412" cy="24938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 name="Ellips 20">
            <a:extLst>
              <a:ext uri="{FF2B5EF4-FFF2-40B4-BE49-F238E27FC236}">
                <a16:creationId xmlns:a16="http://schemas.microsoft.com/office/drawing/2014/main" id="{E90C12A0-A5B1-495E-96F2-B88BB8DBB580}"/>
              </a:ext>
            </a:extLst>
          </p:cNvPr>
          <p:cNvSpPr/>
          <p:nvPr/>
        </p:nvSpPr>
        <p:spPr>
          <a:xfrm>
            <a:off x="6262372" y="3573230"/>
            <a:ext cx="5737412" cy="24938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Rubrik 1">
            <a:extLst>
              <a:ext uri="{FF2B5EF4-FFF2-40B4-BE49-F238E27FC236}">
                <a16:creationId xmlns:a16="http://schemas.microsoft.com/office/drawing/2014/main" id="{AE5E9DEA-4B96-4BAF-8334-2950A543955A}"/>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3" name="Ellips 2">
            <a:extLst>
              <a:ext uri="{FF2B5EF4-FFF2-40B4-BE49-F238E27FC236}">
                <a16:creationId xmlns:a16="http://schemas.microsoft.com/office/drawing/2014/main" id="{561ABDF0-AF5C-4F03-9F37-DC638C57A821}"/>
              </a:ext>
            </a:extLst>
          </p:cNvPr>
          <p:cNvSpPr/>
          <p:nvPr userDrawn="1"/>
        </p:nvSpPr>
        <p:spPr>
          <a:xfrm>
            <a:off x="621428" y="860372"/>
            <a:ext cx="4867490" cy="2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a:extLst>
              <a:ext uri="{FF2B5EF4-FFF2-40B4-BE49-F238E27FC236}">
                <a16:creationId xmlns:a16="http://schemas.microsoft.com/office/drawing/2014/main" id="{574531C5-35B0-41CC-BA8C-D7AF01543FBD}"/>
              </a:ext>
            </a:extLst>
          </p:cNvPr>
          <p:cNvSpPr/>
          <p:nvPr userDrawn="1"/>
        </p:nvSpPr>
        <p:spPr>
          <a:xfrm>
            <a:off x="627179" y="3771905"/>
            <a:ext cx="4867490" cy="2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2" name="Platshållare för bild 11">
            <a:extLst>
              <a:ext uri="{FF2B5EF4-FFF2-40B4-BE49-F238E27FC236}">
                <a16:creationId xmlns:a16="http://schemas.microsoft.com/office/drawing/2014/main" id="{42F98E0E-7DCC-45C6-AD9B-2745A1DC8A28}"/>
              </a:ext>
            </a:extLst>
          </p:cNvPr>
          <p:cNvSpPr>
            <a:spLocks noGrp="1"/>
          </p:cNvSpPr>
          <p:nvPr>
            <p:ph type="pic" sz="quarter" idx="10" hasCustomPrompt="1"/>
          </p:nvPr>
        </p:nvSpPr>
        <p:spPr>
          <a:xfrm>
            <a:off x="898993" y="987060"/>
            <a:ext cx="4303059" cy="1870364"/>
          </a:xfrm>
        </p:spPr>
        <p:txBody>
          <a:bodyPr rtlCol="0"/>
          <a:lstStyle>
            <a:lvl1pPr marL="0" indent="0" algn="ctr">
              <a:buNone/>
              <a:defRPr/>
            </a:lvl1pPr>
          </a:lstStyle>
          <a:p>
            <a:pPr rtl="0"/>
            <a:r>
              <a:rPr lang="sv-SE" noProof="0"/>
              <a:t>Klicka på ikonen för att lägga till bild</a:t>
            </a:r>
          </a:p>
        </p:txBody>
      </p:sp>
      <p:sp>
        <p:nvSpPr>
          <p:cNvPr id="13" name="Platshållare för bild 11">
            <a:extLst>
              <a:ext uri="{FF2B5EF4-FFF2-40B4-BE49-F238E27FC236}">
                <a16:creationId xmlns:a16="http://schemas.microsoft.com/office/drawing/2014/main" id="{51F1A92B-0371-48C3-873A-1ADD42679E71}"/>
              </a:ext>
            </a:extLst>
          </p:cNvPr>
          <p:cNvSpPr>
            <a:spLocks noGrp="1"/>
          </p:cNvSpPr>
          <p:nvPr>
            <p:ph type="pic" sz="quarter" idx="11" hasCustomPrompt="1"/>
          </p:nvPr>
        </p:nvSpPr>
        <p:spPr>
          <a:xfrm>
            <a:off x="7005592" y="983038"/>
            <a:ext cx="4303059" cy="1870364"/>
          </a:xfrm>
        </p:spPr>
        <p:txBody>
          <a:bodyPr rtlCol="0"/>
          <a:lstStyle>
            <a:lvl1pPr marL="0" indent="0" algn="ctr">
              <a:buNone/>
              <a:defRPr/>
            </a:lvl1pPr>
          </a:lstStyle>
          <a:p>
            <a:pPr rtl="0"/>
            <a:r>
              <a:rPr lang="sv-SE" noProof="0"/>
              <a:t>Klicka på ikonen för att lägga till bild</a:t>
            </a:r>
          </a:p>
        </p:txBody>
      </p:sp>
      <p:sp>
        <p:nvSpPr>
          <p:cNvPr id="14" name="Platshållare för bild 11">
            <a:extLst>
              <a:ext uri="{FF2B5EF4-FFF2-40B4-BE49-F238E27FC236}">
                <a16:creationId xmlns:a16="http://schemas.microsoft.com/office/drawing/2014/main" id="{476E35B1-649D-48BD-86A1-46480400ECF9}"/>
              </a:ext>
            </a:extLst>
          </p:cNvPr>
          <p:cNvSpPr>
            <a:spLocks noGrp="1"/>
          </p:cNvSpPr>
          <p:nvPr>
            <p:ph type="pic" sz="quarter" idx="12" hasCustomPrompt="1"/>
          </p:nvPr>
        </p:nvSpPr>
        <p:spPr>
          <a:xfrm>
            <a:off x="873826" y="3912926"/>
            <a:ext cx="4303059" cy="1870364"/>
          </a:xfrm>
        </p:spPr>
        <p:txBody>
          <a:bodyPr rtlCol="0"/>
          <a:lstStyle>
            <a:lvl1pPr marL="0" indent="0" algn="ctr">
              <a:buNone/>
              <a:defRPr/>
            </a:lvl1pPr>
          </a:lstStyle>
          <a:p>
            <a:pPr rtl="0"/>
            <a:r>
              <a:rPr lang="sv-SE" noProof="0"/>
              <a:t>Klicka på ikonen för att lägga till bild</a:t>
            </a:r>
          </a:p>
        </p:txBody>
      </p:sp>
      <p:sp>
        <p:nvSpPr>
          <p:cNvPr id="15" name="Platshållare för bild 11">
            <a:extLst>
              <a:ext uri="{FF2B5EF4-FFF2-40B4-BE49-F238E27FC236}">
                <a16:creationId xmlns:a16="http://schemas.microsoft.com/office/drawing/2014/main" id="{94D20671-B89A-400B-B175-2B9E78CC7B38}"/>
              </a:ext>
            </a:extLst>
          </p:cNvPr>
          <p:cNvSpPr>
            <a:spLocks noGrp="1"/>
          </p:cNvSpPr>
          <p:nvPr>
            <p:ph type="pic" sz="quarter" idx="13" hasCustomPrompt="1"/>
          </p:nvPr>
        </p:nvSpPr>
        <p:spPr>
          <a:xfrm>
            <a:off x="6999299" y="3900701"/>
            <a:ext cx="4303059" cy="1870364"/>
          </a:xfrm>
        </p:spPr>
        <p:txBody>
          <a:bodyPr rtlCol="0"/>
          <a:lstStyle>
            <a:lvl1pPr marL="0" indent="0" algn="ctr">
              <a:buNone/>
              <a:defRPr/>
            </a:lvl1pPr>
          </a:lstStyle>
          <a:p>
            <a:pPr rtl="0"/>
            <a:r>
              <a:rPr lang="sv-SE" noProof="0"/>
              <a:t>Klicka på ikonen för att lägga till bild</a:t>
            </a:r>
          </a:p>
        </p:txBody>
      </p:sp>
      <p:pic>
        <p:nvPicPr>
          <p:cNvPr id="16" name="Grafik 15">
            <a:extLst>
              <a:ext uri="{FF2B5EF4-FFF2-40B4-BE49-F238E27FC236}">
                <a16:creationId xmlns:a16="http://schemas.microsoft.com/office/drawing/2014/main" id="{E0D41E6A-CF15-4A41-B4D2-437474EED9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313391" y="1421326"/>
            <a:ext cx="290044" cy="130137"/>
          </a:xfrm>
          <a:prstGeom prst="rect">
            <a:avLst/>
          </a:prstGeom>
        </p:spPr>
      </p:pic>
      <p:pic>
        <p:nvPicPr>
          <p:cNvPr id="17" name="Grafik 16">
            <a:extLst>
              <a:ext uri="{FF2B5EF4-FFF2-40B4-BE49-F238E27FC236}">
                <a16:creationId xmlns:a16="http://schemas.microsoft.com/office/drawing/2014/main" id="{EC94B4F6-266D-4E71-AB30-D28D97D1E8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527386" y="988575"/>
            <a:ext cx="71716" cy="31172"/>
          </a:xfrm>
          <a:prstGeom prst="rect">
            <a:avLst/>
          </a:prstGeom>
        </p:spPr>
      </p:pic>
      <p:pic>
        <p:nvPicPr>
          <p:cNvPr id="18" name="Grafik 17">
            <a:extLst>
              <a:ext uri="{FF2B5EF4-FFF2-40B4-BE49-F238E27FC236}">
                <a16:creationId xmlns:a16="http://schemas.microsoft.com/office/drawing/2014/main" id="{E3066301-5A1A-4729-94A4-4D07A9D905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8062951" y="1263350"/>
            <a:ext cx="158587" cy="99567"/>
          </a:xfrm>
          <a:prstGeom prst="rect">
            <a:avLst/>
          </a:prstGeom>
        </p:spPr>
      </p:pic>
      <p:pic>
        <p:nvPicPr>
          <p:cNvPr id="20" name="Grafik 19">
            <a:extLst>
              <a:ext uri="{FF2B5EF4-FFF2-40B4-BE49-F238E27FC236}">
                <a16:creationId xmlns:a16="http://schemas.microsoft.com/office/drawing/2014/main" id="{A9367B28-4B4C-4206-BAFC-4AC24C386F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927780" y="1397481"/>
            <a:ext cx="71716" cy="31172"/>
          </a:xfrm>
          <a:prstGeom prst="rect">
            <a:avLst/>
          </a:prstGeom>
        </p:spPr>
      </p:pic>
      <p:pic>
        <p:nvPicPr>
          <p:cNvPr id="22" name="Grafik 21">
            <a:extLst>
              <a:ext uri="{FF2B5EF4-FFF2-40B4-BE49-F238E27FC236}">
                <a16:creationId xmlns:a16="http://schemas.microsoft.com/office/drawing/2014/main" id="{3DF13BA9-9FEF-4F43-AA46-80F451845A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630200" y="994541"/>
            <a:ext cx="354950" cy="159260"/>
          </a:xfrm>
          <a:prstGeom prst="rect">
            <a:avLst/>
          </a:prstGeom>
        </p:spPr>
      </p:pic>
      <p:pic>
        <p:nvPicPr>
          <p:cNvPr id="23" name="Grafik 22">
            <a:extLst>
              <a:ext uri="{FF2B5EF4-FFF2-40B4-BE49-F238E27FC236}">
                <a16:creationId xmlns:a16="http://schemas.microsoft.com/office/drawing/2014/main" id="{E987C67F-DD2A-4876-98F2-9380DC775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107540" y="1022775"/>
            <a:ext cx="71716" cy="31172"/>
          </a:xfrm>
          <a:prstGeom prst="rect">
            <a:avLst/>
          </a:prstGeom>
        </p:spPr>
      </p:pic>
      <p:pic>
        <p:nvPicPr>
          <p:cNvPr id="24" name="Grafik 23">
            <a:extLst>
              <a:ext uri="{FF2B5EF4-FFF2-40B4-BE49-F238E27FC236}">
                <a16:creationId xmlns:a16="http://schemas.microsoft.com/office/drawing/2014/main" id="{EB28612C-4280-4C02-BF86-3AC9F379E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023707" y="1789590"/>
            <a:ext cx="71716" cy="31172"/>
          </a:xfrm>
          <a:prstGeom prst="rect">
            <a:avLst/>
          </a:prstGeom>
        </p:spPr>
      </p:pic>
      <p:pic>
        <p:nvPicPr>
          <p:cNvPr id="25" name="Grafik 24">
            <a:extLst>
              <a:ext uri="{FF2B5EF4-FFF2-40B4-BE49-F238E27FC236}">
                <a16:creationId xmlns:a16="http://schemas.microsoft.com/office/drawing/2014/main" id="{E4C71FDD-45E5-459C-BA5C-436F0BFA8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472981" y="4453918"/>
            <a:ext cx="290044" cy="130137"/>
          </a:xfrm>
          <a:prstGeom prst="rect">
            <a:avLst/>
          </a:prstGeom>
        </p:spPr>
      </p:pic>
      <p:pic>
        <p:nvPicPr>
          <p:cNvPr id="26" name="Grafik 25">
            <a:extLst>
              <a:ext uri="{FF2B5EF4-FFF2-40B4-BE49-F238E27FC236}">
                <a16:creationId xmlns:a16="http://schemas.microsoft.com/office/drawing/2014/main" id="{FA419AE2-69BD-415D-B28A-FB9A764B20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332078" y="3910580"/>
            <a:ext cx="71716" cy="31172"/>
          </a:xfrm>
          <a:prstGeom prst="rect">
            <a:avLst/>
          </a:prstGeom>
        </p:spPr>
      </p:pic>
      <p:pic>
        <p:nvPicPr>
          <p:cNvPr id="27" name="Grafik 26">
            <a:extLst>
              <a:ext uri="{FF2B5EF4-FFF2-40B4-BE49-F238E27FC236}">
                <a16:creationId xmlns:a16="http://schemas.microsoft.com/office/drawing/2014/main" id="{A8B3E5CC-FCE0-4E1D-B913-A129841FDD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7867643" y="4185356"/>
            <a:ext cx="158587" cy="99567"/>
          </a:xfrm>
          <a:prstGeom prst="rect">
            <a:avLst/>
          </a:prstGeom>
        </p:spPr>
      </p:pic>
      <p:pic>
        <p:nvPicPr>
          <p:cNvPr id="28" name="Grafik 27">
            <a:extLst>
              <a:ext uri="{FF2B5EF4-FFF2-40B4-BE49-F238E27FC236}">
                <a16:creationId xmlns:a16="http://schemas.microsoft.com/office/drawing/2014/main" id="{E7197756-DDB8-4BF5-827A-37A83865F3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732471" y="4319487"/>
            <a:ext cx="71716" cy="31172"/>
          </a:xfrm>
          <a:prstGeom prst="rect">
            <a:avLst/>
          </a:prstGeom>
        </p:spPr>
      </p:pic>
      <p:pic>
        <p:nvPicPr>
          <p:cNvPr id="29" name="Grafik 28">
            <a:extLst>
              <a:ext uri="{FF2B5EF4-FFF2-40B4-BE49-F238E27FC236}">
                <a16:creationId xmlns:a16="http://schemas.microsoft.com/office/drawing/2014/main" id="{970F4CAF-E77D-44E5-8E0C-0CEE20615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434892" y="3916547"/>
            <a:ext cx="354950" cy="159260"/>
          </a:xfrm>
          <a:prstGeom prst="rect">
            <a:avLst/>
          </a:prstGeom>
        </p:spPr>
      </p:pic>
      <p:pic>
        <p:nvPicPr>
          <p:cNvPr id="30" name="Grafik 29">
            <a:extLst>
              <a:ext uri="{FF2B5EF4-FFF2-40B4-BE49-F238E27FC236}">
                <a16:creationId xmlns:a16="http://schemas.microsoft.com/office/drawing/2014/main" id="{35B17E64-27AD-489D-A743-0EB85DE40A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912232" y="3944782"/>
            <a:ext cx="71716" cy="31172"/>
          </a:xfrm>
          <a:prstGeom prst="rect">
            <a:avLst/>
          </a:prstGeom>
        </p:spPr>
      </p:pic>
      <p:pic>
        <p:nvPicPr>
          <p:cNvPr id="31" name="Grafik 30">
            <a:extLst>
              <a:ext uri="{FF2B5EF4-FFF2-40B4-BE49-F238E27FC236}">
                <a16:creationId xmlns:a16="http://schemas.microsoft.com/office/drawing/2014/main" id="{DCDE551A-7BCD-40F6-B1D8-9AF7984D5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6828399" y="4711596"/>
            <a:ext cx="71716" cy="31172"/>
          </a:xfrm>
          <a:prstGeom prst="rect">
            <a:avLst/>
          </a:prstGeom>
        </p:spPr>
      </p:pic>
      <p:pic>
        <p:nvPicPr>
          <p:cNvPr id="32" name="Grafik 31">
            <a:extLst>
              <a:ext uri="{FF2B5EF4-FFF2-40B4-BE49-F238E27FC236}">
                <a16:creationId xmlns:a16="http://schemas.microsoft.com/office/drawing/2014/main" id="{55C28615-B255-40A4-8C08-67CC3D3145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223621" y="4289341"/>
            <a:ext cx="71716" cy="31172"/>
          </a:xfrm>
          <a:prstGeom prst="rect">
            <a:avLst/>
          </a:prstGeom>
        </p:spPr>
      </p:pic>
    </p:spTree>
    <p:extLst>
      <p:ext uri="{BB962C8B-B14F-4D97-AF65-F5344CB8AC3E}">
        <p14:creationId xmlns:p14="http://schemas.microsoft.com/office/powerpoint/2010/main" val="1448215052"/>
      </p:ext>
    </p:extLst>
  </p:cSld>
  <p:clrMapOvr>
    <a:masterClrMapping/>
  </p:clrMapOvr>
  <p:extLst>
    <p:ext uri="{DCECCB84-F9BA-43D5-87BE-67443E8EF086}">
      <p15:sldGuideLst xmlns:p15="http://schemas.microsoft.com/office/powerpoint/2012/main">
        <p15:guide id="7" orient="horz" pos="6240">
          <p15:clr>
            <a:srgbClr val="FBAE40"/>
          </p15:clr>
        </p15:guide>
        <p15:guide id="8" orient="horz" pos="1776">
          <p15:clr>
            <a:srgbClr val="FBAE40"/>
          </p15:clr>
        </p15:guide>
        <p15:guide id="9" orient="horz" pos="4464">
          <p15:clr>
            <a:srgbClr val="FBAE40"/>
          </p15:clr>
        </p15:guide>
        <p15:guide id="10" pos="2816">
          <p15:clr>
            <a:srgbClr val="FBAE40"/>
          </p15:clr>
        </p15:guide>
        <p15:guide id="11" pos="84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laceringskort">
    <p:spTree>
      <p:nvGrpSpPr>
        <p:cNvPr id="1" name=""/>
        <p:cNvGrpSpPr/>
        <p:nvPr/>
      </p:nvGrpSpPr>
      <p:grpSpPr>
        <a:xfrm>
          <a:off x="0" y="0"/>
          <a:ext cx="0" cy="0"/>
          <a:chOff x="0" y="0"/>
          <a:chExt cx="0" cy="0"/>
        </a:xfrm>
      </p:grpSpPr>
      <p:sp>
        <p:nvSpPr>
          <p:cNvPr id="209" name="Rektangulär 208">
            <a:extLst>
              <a:ext uri="{FF2B5EF4-FFF2-40B4-BE49-F238E27FC236}">
                <a16:creationId xmlns:a16="http://schemas.microsoft.com/office/drawing/2014/main" id="{AC2B773C-DEDA-4581-8B15-D23922C399E9}"/>
              </a:ext>
            </a:extLst>
          </p:cNvPr>
          <p:cNvSpPr/>
          <p:nvPr userDrawn="1"/>
        </p:nvSpPr>
        <p:spPr>
          <a:xfrm>
            <a:off x="717177" y="2057400"/>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0" name="Rektangulär 209">
            <a:extLst>
              <a:ext uri="{FF2B5EF4-FFF2-40B4-BE49-F238E27FC236}">
                <a16:creationId xmlns:a16="http://schemas.microsoft.com/office/drawing/2014/main" id="{0CF17198-3B93-45CE-A98E-E3662773BDAD}"/>
              </a:ext>
            </a:extLst>
          </p:cNvPr>
          <p:cNvSpPr/>
          <p:nvPr userDrawn="1"/>
        </p:nvSpPr>
        <p:spPr>
          <a:xfrm>
            <a:off x="717177" y="5159086"/>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1" name="Rektangulär 210">
            <a:extLst>
              <a:ext uri="{FF2B5EF4-FFF2-40B4-BE49-F238E27FC236}">
                <a16:creationId xmlns:a16="http://schemas.microsoft.com/office/drawing/2014/main" id="{7500C41B-8887-4D30-8939-7DB4F15CA02D}"/>
              </a:ext>
            </a:extLst>
          </p:cNvPr>
          <p:cNvSpPr/>
          <p:nvPr userDrawn="1"/>
        </p:nvSpPr>
        <p:spPr>
          <a:xfrm>
            <a:off x="6468003" y="5159086"/>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2" name="Rektangulär 211">
            <a:extLst>
              <a:ext uri="{FF2B5EF4-FFF2-40B4-BE49-F238E27FC236}">
                <a16:creationId xmlns:a16="http://schemas.microsoft.com/office/drawing/2014/main" id="{EC438C43-8F8B-44CF-8753-8CE0D616E2CB}"/>
              </a:ext>
            </a:extLst>
          </p:cNvPr>
          <p:cNvSpPr/>
          <p:nvPr userDrawn="1"/>
        </p:nvSpPr>
        <p:spPr>
          <a:xfrm>
            <a:off x="6454592" y="2057400"/>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5" name="Rektangulär 204">
            <a:extLst>
              <a:ext uri="{FF2B5EF4-FFF2-40B4-BE49-F238E27FC236}">
                <a16:creationId xmlns:a16="http://schemas.microsoft.com/office/drawing/2014/main" id="{233C7419-B2F1-44D7-A3A7-CB8AB94E9FCE}"/>
              </a:ext>
            </a:extLst>
          </p:cNvPr>
          <p:cNvSpPr/>
          <p:nvPr userDrawn="1"/>
        </p:nvSpPr>
        <p:spPr>
          <a:xfrm>
            <a:off x="6454592" y="794906"/>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6" name="Rektangulär 205">
            <a:extLst>
              <a:ext uri="{FF2B5EF4-FFF2-40B4-BE49-F238E27FC236}">
                <a16:creationId xmlns:a16="http://schemas.microsoft.com/office/drawing/2014/main" id="{86AF61A7-BD91-44CA-BD74-1033ECC14BFE}"/>
              </a:ext>
            </a:extLst>
          </p:cNvPr>
          <p:cNvSpPr/>
          <p:nvPr userDrawn="1"/>
        </p:nvSpPr>
        <p:spPr>
          <a:xfrm>
            <a:off x="717177" y="794906"/>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7" name="Rektangulär 206">
            <a:extLst>
              <a:ext uri="{FF2B5EF4-FFF2-40B4-BE49-F238E27FC236}">
                <a16:creationId xmlns:a16="http://schemas.microsoft.com/office/drawing/2014/main" id="{C8AF5832-47CC-42E1-8DDD-37FE59545A4C}"/>
              </a:ext>
            </a:extLst>
          </p:cNvPr>
          <p:cNvSpPr/>
          <p:nvPr userDrawn="1"/>
        </p:nvSpPr>
        <p:spPr>
          <a:xfrm>
            <a:off x="717177" y="3896592"/>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8" name="Rektangulär 207">
            <a:extLst>
              <a:ext uri="{FF2B5EF4-FFF2-40B4-BE49-F238E27FC236}">
                <a16:creationId xmlns:a16="http://schemas.microsoft.com/office/drawing/2014/main" id="{1B302854-CBBC-4731-9686-1D3B4DE42247}"/>
              </a:ext>
            </a:extLst>
          </p:cNvPr>
          <p:cNvSpPr/>
          <p:nvPr userDrawn="1"/>
        </p:nvSpPr>
        <p:spPr>
          <a:xfrm>
            <a:off x="6468003" y="3896592"/>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56" name="Platshållare för text 6">
            <a:extLst>
              <a:ext uri="{FF2B5EF4-FFF2-40B4-BE49-F238E27FC236}">
                <a16:creationId xmlns:a16="http://schemas.microsoft.com/office/drawing/2014/main" id="{1343B0B7-F0BA-4733-BF77-22120AE67BC6}"/>
              </a:ext>
            </a:extLst>
          </p:cNvPr>
          <p:cNvSpPr>
            <a:spLocks noGrp="1"/>
          </p:cNvSpPr>
          <p:nvPr>
            <p:ph type="body" sz="quarter" idx="80" hasCustomPrompt="1"/>
          </p:nvPr>
        </p:nvSpPr>
        <p:spPr>
          <a:xfrm>
            <a:off x="1306883" y="5567875"/>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7" name="Platshållare för text 6">
            <a:extLst>
              <a:ext uri="{FF2B5EF4-FFF2-40B4-BE49-F238E27FC236}">
                <a16:creationId xmlns:a16="http://schemas.microsoft.com/office/drawing/2014/main" id="{0999E09F-B090-4747-9B26-520319D7CE21}"/>
              </a:ext>
            </a:extLst>
          </p:cNvPr>
          <p:cNvSpPr>
            <a:spLocks noGrp="1"/>
          </p:cNvSpPr>
          <p:nvPr>
            <p:ph type="body" sz="quarter" idx="81" hasCustomPrompt="1"/>
          </p:nvPr>
        </p:nvSpPr>
        <p:spPr>
          <a:xfrm>
            <a:off x="1307843" y="5966385"/>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58" name="Platshållare för text 6">
            <a:extLst>
              <a:ext uri="{FF2B5EF4-FFF2-40B4-BE49-F238E27FC236}">
                <a16:creationId xmlns:a16="http://schemas.microsoft.com/office/drawing/2014/main" id="{5FE4F53F-3B46-484F-8601-3C9F14690B35}"/>
              </a:ext>
            </a:extLst>
          </p:cNvPr>
          <p:cNvSpPr>
            <a:spLocks noGrp="1"/>
          </p:cNvSpPr>
          <p:nvPr>
            <p:ph type="body" sz="quarter" idx="82" hasCustomPrompt="1"/>
          </p:nvPr>
        </p:nvSpPr>
        <p:spPr>
          <a:xfrm>
            <a:off x="7029346" y="5568083"/>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9" name="Platshållare för text 6">
            <a:extLst>
              <a:ext uri="{FF2B5EF4-FFF2-40B4-BE49-F238E27FC236}">
                <a16:creationId xmlns:a16="http://schemas.microsoft.com/office/drawing/2014/main" id="{376FB709-FDA0-4032-B545-8532ABBF96EA}"/>
              </a:ext>
            </a:extLst>
          </p:cNvPr>
          <p:cNvSpPr>
            <a:spLocks noGrp="1"/>
          </p:cNvSpPr>
          <p:nvPr>
            <p:ph type="body" sz="quarter" idx="83" hasCustomPrompt="1"/>
          </p:nvPr>
        </p:nvSpPr>
        <p:spPr>
          <a:xfrm>
            <a:off x="7066664" y="5963430"/>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2" name="Rubrik 1">
            <a:extLst>
              <a:ext uri="{FF2B5EF4-FFF2-40B4-BE49-F238E27FC236}">
                <a16:creationId xmlns:a16="http://schemas.microsoft.com/office/drawing/2014/main" id="{09A472EC-93CF-48A8-AA46-E39828EC6D73}"/>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cxnSp>
        <p:nvCxnSpPr>
          <p:cNvPr id="76" name="Rak 75">
            <a:extLst>
              <a:ext uri="{FF2B5EF4-FFF2-40B4-BE49-F238E27FC236}">
                <a16:creationId xmlns:a16="http://schemas.microsoft.com/office/drawing/2014/main" id="{68C4E6F7-272E-4A8F-9B04-EBEF71E00BB8}"/>
              </a:ext>
              <a:ext uri="{C183D7F6-B498-43B3-948B-1728B52AA6E4}">
                <adec:decorative xmlns:adec="http://schemas.microsoft.com/office/drawing/2017/decorative" val="1"/>
              </a:ext>
            </a:extLst>
          </p:cNvPr>
          <p:cNvCxnSpPr>
            <a:cxnSpLocks/>
          </p:cNvCxnSpPr>
          <p:nvPr/>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Rak 76">
            <a:extLst>
              <a:ext uri="{FF2B5EF4-FFF2-40B4-BE49-F238E27FC236}">
                <a16:creationId xmlns:a16="http://schemas.microsoft.com/office/drawing/2014/main" id="{59D18458-E678-4F83-B20A-8315A8454CFA}"/>
              </a:ext>
              <a:ext uri="{C183D7F6-B498-43B3-948B-1728B52AA6E4}">
                <adec:decorative xmlns:adec="http://schemas.microsoft.com/office/drawing/2017/decorative" val="1"/>
              </a:ext>
            </a:extLst>
          </p:cNvPr>
          <p:cNvCxnSpPr>
            <a:cxnSpLocks/>
          </p:cNvCxnSpPr>
          <p:nvPr/>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ak 77">
            <a:extLst>
              <a:ext uri="{FF2B5EF4-FFF2-40B4-BE49-F238E27FC236}">
                <a16:creationId xmlns:a16="http://schemas.microsoft.com/office/drawing/2014/main" id="{977E8B4D-40CE-463F-B424-43FAB95A0D1C}"/>
              </a:ext>
              <a:ext uri="{C183D7F6-B498-43B3-948B-1728B52AA6E4}">
                <adec:decorative xmlns:adec="http://schemas.microsoft.com/office/drawing/2017/decorative" val="1"/>
              </a:ext>
            </a:extLst>
          </p:cNvPr>
          <p:cNvCxnSpPr>
            <a:cxnSpLocks/>
          </p:cNvCxnSpPr>
          <p:nvPr/>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Rak 78">
            <a:extLst>
              <a:ext uri="{FF2B5EF4-FFF2-40B4-BE49-F238E27FC236}">
                <a16:creationId xmlns:a16="http://schemas.microsoft.com/office/drawing/2014/main" id="{15744ADD-6205-486B-8562-7E40E014ADEB}"/>
              </a:ext>
              <a:ext uri="{C183D7F6-B498-43B3-948B-1728B52AA6E4}">
                <adec:decorative xmlns:adec="http://schemas.microsoft.com/office/drawing/2017/decorative" val="1"/>
              </a:ext>
            </a:extLst>
          </p:cNvPr>
          <p:cNvCxnSpPr>
            <a:cxnSpLocks/>
          </p:cNvCxnSpPr>
          <p:nvPr/>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upp 79">
            <a:extLst>
              <a:ext uri="{FF2B5EF4-FFF2-40B4-BE49-F238E27FC236}">
                <a16:creationId xmlns:a16="http://schemas.microsoft.com/office/drawing/2014/main" id="{10400A09-D51E-4217-9BA6-676190CCCA14}"/>
              </a:ext>
            </a:extLst>
          </p:cNvPr>
          <p:cNvGrpSpPr/>
          <p:nvPr/>
        </p:nvGrpSpPr>
        <p:grpSpPr>
          <a:xfrm>
            <a:off x="349750" y="3738697"/>
            <a:ext cx="11483663" cy="160529"/>
            <a:chOff x="222965" y="5483422"/>
            <a:chExt cx="7320835" cy="235442"/>
          </a:xfrm>
        </p:grpSpPr>
        <p:grpSp>
          <p:nvGrpSpPr>
            <p:cNvPr id="81" name="Grupp 80">
              <a:extLst>
                <a:ext uri="{FF2B5EF4-FFF2-40B4-BE49-F238E27FC236}">
                  <a16:creationId xmlns:a16="http://schemas.microsoft.com/office/drawing/2014/main" id="{0F8FADAE-B126-450F-8A31-1B51BDD34DF3}"/>
                </a:ext>
              </a:extLst>
            </p:cNvPr>
            <p:cNvGrpSpPr/>
            <p:nvPr/>
          </p:nvGrpSpPr>
          <p:grpSpPr>
            <a:xfrm>
              <a:off x="222965" y="5490264"/>
              <a:ext cx="230662" cy="228600"/>
              <a:chOff x="226538" y="5490264"/>
              <a:chExt cx="230662" cy="228600"/>
            </a:xfrm>
          </p:grpSpPr>
          <p:cxnSp>
            <p:nvCxnSpPr>
              <p:cNvPr id="91" name="Rak 90">
                <a:extLst>
                  <a:ext uri="{FF2B5EF4-FFF2-40B4-BE49-F238E27FC236}">
                    <a16:creationId xmlns:a16="http://schemas.microsoft.com/office/drawing/2014/main" id="{08140166-1B1C-4273-8B57-C9A08528E09E}"/>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Rak 91">
                <a:extLst>
                  <a:ext uri="{FF2B5EF4-FFF2-40B4-BE49-F238E27FC236}">
                    <a16:creationId xmlns:a16="http://schemas.microsoft.com/office/drawing/2014/main" id="{AF6A4047-DF31-4D15-AC88-2D2EA9D4F40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upp 81">
              <a:extLst>
                <a:ext uri="{FF2B5EF4-FFF2-40B4-BE49-F238E27FC236}">
                  <a16:creationId xmlns:a16="http://schemas.microsoft.com/office/drawing/2014/main" id="{1534877D-26E0-4BC7-BFC8-85E7477A4945}"/>
                </a:ext>
              </a:extLst>
            </p:cNvPr>
            <p:cNvGrpSpPr/>
            <p:nvPr/>
          </p:nvGrpSpPr>
          <p:grpSpPr>
            <a:xfrm>
              <a:off x="3656214" y="5485720"/>
              <a:ext cx="228600" cy="229280"/>
              <a:chOff x="3655023" y="5485720"/>
              <a:chExt cx="228600" cy="229280"/>
            </a:xfrm>
          </p:grpSpPr>
          <p:cxnSp>
            <p:nvCxnSpPr>
              <p:cNvPr id="89" name="Rak 88">
                <a:extLst>
                  <a:ext uri="{FF2B5EF4-FFF2-40B4-BE49-F238E27FC236}">
                    <a16:creationId xmlns:a16="http://schemas.microsoft.com/office/drawing/2014/main" id="{877DA045-30A5-43DA-913A-A86093389AD2}"/>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Rak 89">
                <a:extLst>
                  <a:ext uri="{FF2B5EF4-FFF2-40B4-BE49-F238E27FC236}">
                    <a16:creationId xmlns:a16="http://schemas.microsoft.com/office/drawing/2014/main" id="{EA7B53C0-6386-4A0B-BB55-28DFD17FD8BB}"/>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upp 82">
              <a:extLst>
                <a:ext uri="{FF2B5EF4-FFF2-40B4-BE49-F238E27FC236}">
                  <a16:creationId xmlns:a16="http://schemas.microsoft.com/office/drawing/2014/main" id="{08E4BE37-A783-448F-B03D-5F8B5FC530F0}"/>
                </a:ext>
              </a:extLst>
            </p:cNvPr>
            <p:cNvGrpSpPr/>
            <p:nvPr/>
          </p:nvGrpSpPr>
          <p:grpSpPr>
            <a:xfrm>
              <a:off x="7315200" y="5483422"/>
              <a:ext cx="228600" cy="228600"/>
              <a:chOff x="7315200" y="5483422"/>
              <a:chExt cx="228600" cy="228600"/>
            </a:xfrm>
          </p:grpSpPr>
          <p:cxnSp>
            <p:nvCxnSpPr>
              <p:cNvPr id="87" name="Rak 86">
                <a:extLst>
                  <a:ext uri="{FF2B5EF4-FFF2-40B4-BE49-F238E27FC236}">
                    <a16:creationId xmlns:a16="http://schemas.microsoft.com/office/drawing/2014/main" id="{453F8CBC-5CD5-4026-858F-52785AD0494F}"/>
                  </a:ext>
                </a:extLst>
              </p:cNvPr>
              <p:cNvCxnSpPr>
                <a:cxnSpLocks/>
              </p:cNvCxnSpPr>
              <p:nvPr/>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Rak 87">
                <a:extLst>
                  <a:ext uri="{FF2B5EF4-FFF2-40B4-BE49-F238E27FC236}">
                    <a16:creationId xmlns:a16="http://schemas.microsoft.com/office/drawing/2014/main" id="{41D1CEDB-7235-4583-9320-67EB664A3882}"/>
                  </a:ext>
                </a:extLst>
              </p:cNvPr>
              <p:cNvCxnSpPr>
                <a:cxnSpLocks/>
              </p:cNvCxnSpPr>
              <p:nvPr/>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upp 83">
              <a:extLst>
                <a:ext uri="{FF2B5EF4-FFF2-40B4-BE49-F238E27FC236}">
                  <a16:creationId xmlns:a16="http://schemas.microsoft.com/office/drawing/2014/main" id="{70080A18-7E60-4F72-B17C-B017445A9679}"/>
                </a:ext>
              </a:extLst>
            </p:cNvPr>
            <p:cNvGrpSpPr/>
            <p:nvPr/>
          </p:nvGrpSpPr>
          <p:grpSpPr>
            <a:xfrm>
              <a:off x="3887664" y="5490077"/>
              <a:ext cx="228600" cy="228600"/>
              <a:chOff x="3886715" y="5486400"/>
              <a:chExt cx="228600" cy="228600"/>
            </a:xfrm>
          </p:grpSpPr>
          <p:cxnSp>
            <p:nvCxnSpPr>
              <p:cNvPr id="85" name="Rak 84">
                <a:extLst>
                  <a:ext uri="{FF2B5EF4-FFF2-40B4-BE49-F238E27FC236}">
                    <a16:creationId xmlns:a16="http://schemas.microsoft.com/office/drawing/2014/main" id="{19DBD76D-D3C4-4E5B-9AD4-34BC0EA63AC3}"/>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Rak 85">
                <a:extLst>
                  <a:ext uri="{FF2B5EF4-FFF2-40B4-BE49-F238E27FC236}">
                    <a16:creationId xmlns:a16="http://schemas.microsoft.com/office/drawing/2014/main" id="{F5FCE9D3-127A-4414-8224-B2B0E4724CC6}"/>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upp 92">
            <a:extLst>
              <a:ext uri="{FF2B5EF4-FFF2-40B4-BE49-F238E27FC236}">
                <a16:creationId xmlns:a16="http://schemas.microsoft.com/office/drawing/2014/main" id="{7369CA12-6573-43B7-8B01-0ED4F348515F}"/>
              </a:ext>
            </a:extLst>
          </p:cNvPr>
          <p:cNvGrpSpPr/>
          <p:nvPr/>
        </p:nvGrpSpPr>
        <p:grpSpPr>
          <a:xfrm>
            <a:off x="357344" y="3294016"/>
            <a:ext cx="11481829" cy="159279"/>
            <a:chOff x="227807" y="4831222"/>
            <a:chExt cx="7319666" cy="233609"/>
          </a:xfrm>
        </p:grpSpPr>
        <p:grpSp>
          <p:nvGrpSpPr>
            <p:cNvPr id="94" name="Grupp 93">
              <a:extLst>
                <a:ext uri="{FF2B5EF4-FFF2-40B4-BE49-F238E27FC236}">
                  <a16:creationId xmlns:a16="http://schemas.microsoft.com/office/drawing/2014/main" id="{FFDC2EDE-0284-44AB-AFA1-57DAD507F8B9}"/>
                </a:ext>
              </a:extLst>
            </p:cNvPr>
            <p:cNvGrpSpPr/>
            <p:nvPr/>
          </p:nvGrpSpPr>
          <p:grpSpPr>
            <a:xfrm rot="16200000">
              <a:off x="226776" y="4835200"/>
              <a:ext cx="230662" cy="228600"/>
              <a:chOff x="226538" y="5490264"/>
              <a:chExt cx="230662" cy="228600"/>
            </a:xfrm>
          </p:grpSpPr>
          <p:cxnSp>
            <p:nvCxnSpPr>
              <p:cNvPr id="104" name="Rak 103">
                <a:extLst>
                  <a:ext uri="{FF2B5EF4-FFF2-40B4-BE49-F238E27FC236}">
                    <a16:creationId xmlns:a16="http://schemas.microsoft.com/office/drawing/2014/main" id="{69CF838D-4A0A-410D-B1ED-994F20DA3D06}"/>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Rak 104">
                <a:extLst>
                  <a:ext uri="{FF2B5EF4-FFF2-40B4-BE49-F238E27FC236}">
                    <a16:creationId xmlns:a16="http://schemas.microsoft.com/office/drawing/2014/main" id="{798215B1-78D5-490F-B7F1-6D311518EB39}"/>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upp 94">
              <a:extLst>
                <a:ext uri="{FF2B5EF4-FFF2-40B4-BE49-F238E27FC236}">
                  <a16:creationId xmlns:a16="http://schemas.microsoft.com/office/drawing/2014/main" id="{CF60BF5E-1DF8-4512-B045-A13BD41EF64C}"/>
                </a:ext>
              </a:extLst>
            </p:cNvPr>
            <p:cNvGrpSpPr/>
            <p:nvPr/>
          </p:nvGrpSpPr>
          <p:grpSpPr>
            <a:xfrm rot="5400000">
              <a:off x="3659471" y="4830882"/>
              <a:ext cx="228600" cy="229280"/>
              <a:chOff x="3655023" y="5485720"/>
              <a:chExt cx="228600" cy="229280"/>
            </a:xfrm>
          </p:grpSpPr>
          <p:cxnSp>
            <p:nvCxnSpPr>
              <p:cNvPr id="102" name="Rak 101">
                <a:extLst>
                  <a:ext uri="{FF2B5EF4-FFF2-40B4-BE49-F238E27FC236}">
                    <a16:creationId xmlns:a16="http://schemas.microsoft.com/office/drawing/2014/main" id="{1AA68DDB-46EF-4057-B394-4CCFB22E986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Rak 102">
                <a:extLst>
                  <a:ext uri="{FF2B5EF4-FFF2-40B4-BE49-F238E27FC236}">
                    <a16:creationId xmlns:a16="http://schemas.microsoft.com/office/drawing/2014/main" id="{376FAA0F-F18B-4398-BEE6-12921736549A}"/>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upp 95">
              <a:extLst>
                <a:ext uri="{FF2B5EF4-FFF2-40B4-BE49-F238E27FC236}">
                  <a16:creationId xmlns:a16="http://schemas.microsoft.com/office/drawing/2014/main" id="{AE912339-50A8-4E69-818D-3F9D71B7D4A3}"/>
                </a:ext>
              </a:extLst>
            </p:cNvPr>
            <p:cNvGrpSpPr/>
            <p:nvPr/>
          </p:nvGrpSpPr>
          <p:grpSpPr>
            <a:xfrm rot="16200000">
              <a:off x="3887648" y="4832970"/>
              <a:ext cx="228600" cy="228600"/>
              <a:chOff x="3886715" y="5486400"/>
              <a:chExt cx="228600" cy="228600"/>
            </a:xfrm>
          </p:grpSpPr>
          <p:cxnSp>
            <p:nvCxnSpPr>
              <p:cNvPr id="100" name="Rak 99">
                <a:extLst>
                  <a:ext uri="{FF2B5EF4-FFF2-40B4-BE49-F238E27FC236}">
                    <a16:creationId xmlns:a16="http://schemas.microsoft.com/office/drawing/2014/main" id="{17BD2015-F8E7-4BF9-96BA-F62726DC0166}"/>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Rak 100">
                <a:extLst>
                  <a:ext uri="{FF2B5EF4-FFF2-40B4-BE49-F238E27FC236}">
                    <a16:creationId xmlns:a16="http://schemas.microsoft.com/office/drawing/2014/main" id="{5288B794-DD21-4DA9-B7A4-540F0ECCD6F0}"/>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upp 96">
              <a:extLst>
                <a:ext uri="{FF2B5EF4-FFF2-40B4-BE49-F238E27FC236}">
                  <a16:creationId xmlns:a16="http://schemas.microsoft.com/office/drawing/2014/main" id="{E4924D32-108B-49DD-9DB4-74C33E5AC7DB}"/>
                </a:ext>
              </a:extLst>
            </p:cNvPr>
            <p:cNvGrpSpPr/>
            <p:nvPr/>
          </p:nvGrpSpPr>
          <p:grpSpPr>
            <a:xfrm rot="5400000">
              <a:off x="7318873" y="4834907"/>
              <a:ext cx="228600" cy="228600"/>
              <a:chOff x="7312930" y="5483422"/>
              <a:chExt cx="228600" cy="228600"/>
            </a:xfrm>
          </p:grpSpPr>
          <p:cxnSp>
            <p:nvCxnSpPr>
              <p:cNvPr id="98" name="Rak 97">
                <a:extLst>
                  <a:ext uri="{FF2B5EF4-FFF2-40B4-BE49-F238E27FC236}">
                    <a16:creationId xmlns:a16="http://schemas.microsoft.com/office/drawing/2014/main" id="{F46D15B5-5F7C-4A52-9CA6-91871DAA9B4C}"/>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Rak 98">
                <a:extLst>
                  <a:ext uri="{FF2B5EF4-FFF2-40B4-BE49-F238E27FC236}">
                    <a16:creationId xmlns:a16="http://schemas.microsoft.com/office/drawing/2014/main" id="{FB390450-6AF0-41C6-AA1B-31C96555E81B}"/>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Rak 105">
            <a:extLst>
              <a:ext uri="{FF2B5EF4-FFF2-40B4-BE49-F238E27FC236}">
                <a16:creationId xmlns:a16="http://schemas.microsoft.com/office/drawing/2014/main" id="{04DF530B-E460-495F-971E-8E5FE84C9097}"/>
              </a:ext>
              <a:ext uri="{C183D7F6-B498-43B3-948B-1728B52AA6E4}">
                <adec:decorative xmlns:adec="http://schemas.microsoft.com/office/drawing/2017/decorative" val="1"/>
              </a:ext>
            </a:extLst>
          </p:cNvPr>
          <p:cNvCxnSpPr>
            <a:cxnSpLocks/>
          </p:cNvCxnSpPr>
          <p:nvPr/>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 name="Grupp 106">
            <a:extLst>
              <a:ext uri="{FF2B5EF4-FFF2-40B4-BE49-F238E27FC236}">
                <a16:creationId xmlns:a16="http://schemas.microsoft.com/office/drawing/2014/main" id="{C1F92658-CDF0-4A5A-9A24-7442366138AC}"/>
              </a:ext>
            </a:extLst>
          </p:cNvPr>
          <p:cNvGrpSpPr/>
          <p:nvPr/>
        </p:nvGrpSpPr>
        <p:grpSpPr>
          <a:xfrm>
            <a:off x="357344" y="6386706"/>
            <a:ext cx="11481829" cy="159279"/>
            <a:chOff x="227807" y="9346072"/>
            <a:chExt cx="7319666" cy="233609"/>
          </a:xfrm>
        </p:grpSpPr>
        <p:grpSp>
          <p:nvGrpSpPr>
            <p:cNvPr id="108" name="Grupp 107">
              <a:extLst>
                <a:ext uri="{FF2B5EF4-FFF2-40B4-BE49-F238E27FC236}">
                  <a16:creationId xmlns:a16="http://schemas.microsoft.com/office/drawing/2014/main" id="{98E56A8C-2C58-4789-97DF-1DD4CF0D7471}"/>
                </a:ext>
              </a:extLst>
            </p:cNvPr>
            <p:cNvGrpSpPr/>
            <p:nvPr/>
          </p:nvGrpSpPr>
          <p:grpSpPr>
            <a:xfrm rot="16200000">
              <a:off x="226776" y="9350050"/>
              <a:ext cx="230662" cy="228600"/>
              <a:chOff x="226538" y="5490264"/>
              <a:chExt cx="230662" cy="228600"/>
            </a:xfrm>
          </p:grpSpPr>
          <p:cxnSp>
            <p:nvCxnSpPr>
              <p:cNvPr id="118" name="Rak 117">
                <a:extLst>
                  <a:ext uri="{FF2B5EF4-FFF2-40B4-BE49-F238E27FC236}">
                    <a16:creationId xmlns:a16="http://schemas.microsoft.com/office/drawing/2014/main" id="{A46DCE49-EEF7-4101-9A5E-3A2BF3870851}"/>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Rak 118">
                <a:extLst>
                  <a:ext uri="{FF2B5EF4-FFF2-40B4-BE49-F238E27FC236}">
                    <a16:creationId xmlns:a16="http://schemas.microsoft.com/office/drawing/2014/main" id="{1D7CC2A1-48EB-4272-AC4F-7C72B14DB8E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upp 108">
              <a:extLst>
                <a:ext uri="{FF2B5EF4-FFF2-40B4-BE49-F238E27FC236}">
                  <a16:creationId xmlns:a16="http://schemas.microsoft.com/office/drawing/2014/main" id="{67DC8E0B-0960-42E7-B99A-DDB6C69E852E}"/>
                </a:ext>
              </a:extLst>
            </p:cNvPr>
            <p:cNvGrpSpPr/>
            <p:nvPr/>
          </p:nvGrpSpPr>
          <p:grpSpPr>
            <a:xfrm rot="5400000">
              <a:off x="3659471" y="9345732"/>
              <a:ext cx="228600" cy="229280"/>
              <a:chOff x="3655023" y="5485720"/>
              <a:chExt cx="228600" cy="229280"/>
            </a:xfrm>
          </p:grpSpPr>
          <p:cxnSp>
            <p:nvCxnSpPr>
              <p:cNvPr id="116" name="Rak 115">
                <a:extLst>
                  <a:ext uri="{FF2B5EF4-FFF2-40B4-BE49-F238E27FC236}">
                    <a16:creationId xmlns:a16="http://schemas.microsoft.com/office/drawing/2014/main" id="{F83D7422-C5A2-4D7E-BACE-3DC627F3B27B}"/>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Rak 116">
                <a:extLst>
                  <a:ext uri="{FF2B5EF4-FFF2-40B4-BE49-F238E27FC236}">
                    <a16:creationId xmlns:a16="http://schemas.microsoft.com/office/drawing/2014/main" id="{571C538C-BF67-4DD3-8511-60863479DE93}"/>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upp 109">
              <a:extLst>
                <a:ext uri="{FF2B5EF4-FFF2-40B4-BE49-F238E27FC236}">
                  <a16:creationId xmlns:a16="http://schemas.microsoft.com/office/drawing/2014/main" id="{22D26B2B-88DF-47C0-8200-C4BA340E35A6}"/>
                </a:ext>
              </a:extLst>
            </p:cNvPr>
            <p:cNvGrpSpPr/>
            <p:nvPr/>
          </p:nvGrpSpPr>
          <p:grpSpPr>
            <a:xfrm rot="16200000">
              <a:off x="3887648" y="9347820"/>
              <a:ext cx="228600" cy="228600"/>
              <a:chOff x="3886715" y="5486400"/>
              <a:chExt cx="228600" cy="228600"/>
            </a:xfrm>
          </p:grpSpPr>
          <p:cxnSp>
            <p:nvCxnSpPr>
              <p:cNvPr id="114" name="Rak 113">
                <a:extLst>
                  <a:ext uri="{FF2B5EF4-FFF2-40B4-BE49-F238E27FC236}">
                    <a16:creationId xmlns:a16="http://schemas.microsoft.com/office/drawing/2014/main" id="{C4FA7CB5-FD67-4263-AF99-440A421D3347}"/>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Rak 114">
                <a:extLst>
                  <a:ext uri="{FF2B5EF4-FFF2-40B4-BE49-F238E27FC236}">
                    <a16:creationId xmlns:a16="http://schemas.microsoft.com/office/drawing/2014/main" id="{277E7B8F-186C-405F-94DD-2D87983B3C55}"/>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Grupp 110">
              <a:extLst>
                <a:ext uri="{FF2B5EF4-FFF2-40B4-BE49-F238E27FC236}">
                  <a16:creationId xmlns:a16="http://schemas.microsoft.com/office/drawing/2014/main" id="{57A6636B-1AEF-4358-B52F-FE61054CF295}"/>
                </a:ext>
              </a:extLst>
            </p:cNvPr>
            <p:cNvGrpSpPr/>
            <p:nvPr/>
          </p:nvGrpSpPr>
          <p:grpSpPr>
            <a:xfrm rot="5400000">
              <a:off x="7318873" y="9349757"/>
              <a:ext cx="228600" cy="228600"/>
              <a:chOff x="7312930" y="5483422"/>
              <a:chExt cx="228600" cy="228600"/>
            </a:xfrm>
          </p:grpSpPr>
          <p:cxnSp>
            <p:nvCxnSpPr>
              <p:cNvPr id="112" name="Rak 111">
                <a:extLst>
                  <a:ext uri="{FF2B5EF4-FFF2-40B4-BE49-F238E27FC236}">
                    <a16:creationId xmlns:a16="http://schemas.microsoft.com/office/drawing/2014/main" id="{5397846F-3865-478B-9156-C5FCD02A40CF}"/>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Rak 112">
                <a:extLst>
                  <a:ext uri="{FF2B5EF4-FFF2-40B4-BE49-F238E27FC236}">
                    <a16:creationId xmlns:a16="http://schemas.microsoft.com/office/drawing/2014/main" id="{98BD4876-7F6F-4CCE-829A-0708A795296C}"/>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0" name="Grupp 119">
            <a:extLst>
              <a:ext uri="{FF2B5EF4-FFF2-40B4-BE49-F238E27FC236}">
                <a16:creationId xmlns:a16="http://schemas.microsoft.com/office/drawing/2014/main" id="{D12E078E-AEB3-48D7-A024-69A000BCECC1}"/>
              </a:ext>
            </a:extLst>
          </p:cNvPr>
          <p:cNvGrpSpPr/>
          <p:nvPr/>
        </p:nvGrpSpPr>
        <p:grpSpPr>
          <a:xfrm>
            <a:off x="353485" y="639204"/>
            <a:ext cx="11483663" cy="158962"/>
            <a:chOff x="222965" y="5485720"/>
            <a:chExt cx="7320835" cy="233144"/>
          </a:xfrm>
        </p:grpSpPr>
        <p:grpSp>
          <p:nvGrpSpPr>
            <p:cNvPr id="121" name="Grupp 120">
              <a:extLst>
                <a:ext uri="{FF2B5EF4-FFF2-40B4-BE49-F238E27FC236}">
                  <a16:creationId xmlns:a16="http://schemas.microsoft.com/office/drawing/2014/main" id="{F72A3A8E-8FD8-460F-B92C-665A82CFD644}"/>
                </a:ext>
              </a:extLst>
            </p:cNvPr>
            <p:cNvGrpSpPr/>
            <p:nvPr/>
          </p:nvGrpSpPr>
          <p:grpSpPr>
            <a:xfrm>
              <a:off x="222965" y="5490264"/>
              <a:ext cx="230662" cy="228600"/>
              <a:chOff x="226538" y="5490264"/>
              <a:chExt cx="230662" cy="228600"/>
            </a:xfrm>
          </p:grpSpPr>
          <p:cxnSp>
            <p:nvCxnSpPr>
              <p:cNvPr id="131" name="Rak 130">
                <a:extLst>
                  <a:ext uri="{FF2B5EF4-FFF2-40B4-BE49-F238E27FC236}">
                    <a16:creationId xmlns:a16="http://schemas.microsoft.com/office/drawing/2014/main" id="{8C03225F-7C77-4D2C-9194-C74C72C75A42}"/>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Rak 131">
                <a:extLst>
                  <a:ext uri="{FF2B5EF4-FFF2-40B4-BE49-F238E27FC236}">
                    <a16:creationId xmlns:a16="http://schemas.microsoft.com/office/drawing/2014/main" id="{E0D7021F-4979-43F1-B4BD-AFE2D67A0E90}"/>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upp 121">
              <a:extLst>
                <a:ext uri="{FF2B5EF4-FFF2-40B4-BE49-F238E27FC236}">
                  <a16:creationId xmlns:a16="http://schemas.microsoft.com/office/drawing/2014/main" id="{4A46DFC3-9D0E-45BC-AC13-548C574B1919}"/>
                </a:ext>
              </a:extLst>
            </p:cNvPr>
            <p:cNvGrpSpPr/>
            <p:nvPr/>
          </p:nvGrpSpPr>
          <p:grpSpPr>
            <a:xfrm>
              <a:off x="3656214" y="5485720"/>
              <a:ext cx="228600" cy="229280"/>
              <a:chOff x="3655023" y="5485720"/>
              <a:chExt cx="228600" cy="229280"/>
            </a:xfrm>
          </p:grpSpPr>
          <p:cxnSp>
            <p:nvCxnSpPr>
              <p:cNvPr id="129" name="Rak 128">
                <a:extLst>
                  <a:ext uri="{FF2B5EF4-FFF2-40B4-BE49-F238E27FC236}">
                    <a16:creationId xmlns:a16="http://schemas.microsoft.com/office/drawing/2014/main" id="{D38887A9-AB8E-4681-B2A6-595D989C675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Rak 129">
                <a:extLst>
                  <a:ext uri="{FF2B5EF4-FFF2-40B4-BE49-F238E27FC236}">
                    <a16:creationId xmlns:a16="http://schemas.microsoft.com/office/drawing/2014/main" id="{7B4A459C-726F-48AE-AC27-829B7C8E4B0E}"/>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upp 122">
              <a:extLst>
                <a:ext uri="{FF2B5EF4-FFF2-40B4-BE49-F238E27FC236}">
                  <a16:creationId xmlns:a16="http://schemas.microsoft.com/office/drawing/2014/main" id="{D8F9A461-E264-4361-BC74-1E06A80B691D}"/>
                </a:ext>
              </a:extLst>
            </p:cNvPr>
            <p:cNvGrpSpPr/>
            <p:nvPr/>
          </p:nvGrpSpPr>
          <p:grpSpPr>
            <a:xfrm>
              <a:off x="7315200" y="5489398"/>
              <a:ext cx="228600" cy="228600"/>
              <a:chOff x="7315200" y="5489398"/>
              <a:chExt cx="228600" cy="228600"/>
            </a:xfrm>
          </p:grpSpPr>
          <p:cxnSp>
            <p:nvCxnSpPr>
              <p:cNvPr id="127" name="Rak 126">
                <a:extLst>
                  <a:ext uri="{FF2B5EF4-FFF2-40B4-BE49-F238E27FC236}">
                    <a16:creationId xmlns:a16="http://schemas.microsoft.com/office/drawing/2014/main" id="{48238B24-BE6E-47A5-9515-63A956F5DE82}"/>
                  </a:ext>
                </a:extLst>
              </p:cNvPr>
              <p:cNvCxnSpPr>
                <a:cxnSpLocks/>
              </p:cNvCxnSpPr>
              <p:nvPr/>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Rak 127">
                <a:extLst>
                  <a:ext uri="{FF2B5EF4-FFF2-40B4-BE49-F238E27FC236}">
                    <a16:creationId xmlns:a16="http://schemas.microsoft.com/office/drawing/2014/main" id="{6A91A1B8-51FF-4692-AD6E-B3BA63E65CDF}"/>
                  </a:ext>
                </a:extLst>
              </p:cNvPr>
              <p:cNvCxnSpPr>
                <a:cxnSpLocks/>
              </p:cNvCxnSpPr>
              <p:nvPr/>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 123">
              <a:extLst>
                <a:ext uri="{FF2B5EF4-FFF2-40B4-BE49-F238E27FC236}">
                  <a16:creationId xmlns:a16="http://schemas.microsoft.com/office/drawing/2014/main" id="{D73C4E3A-B158-4F84-943B-E917E1B3A0A7}"/>
                </a:ext>
              </a:extLst>
            </p:cNvPr>
            <p:cNvGrpSpPr/>
            <p:nvPr/>
          </p:nvGrpSpPr>
          <p:grpSpPr>
            <a:xfrm>
              <a:off x="3887664" y="5490077"/>
              <a:ext cx="228600" cy="228600"/>
              <a:chOff x="3886715" y="5486400"/>
              <a:chExt cx="228600" cy="228600"/>
            </a:xfrm>
          </p:grpSpPr>
          <p:cxnSp>
            <p:nvCxnSpPr>
              <p:cNvPr id="125" name="Rak 124">
                <a:extLst>
                  <a:ext uri="{FF2B5EF4-FFF2-40B4-BE49-F238E27FC236}">
                    <a16:creationId xmlns:a16="http://schemas.microsoft.com/office/drawing/2014/main" id="{BE51849C-FC19-4D39-B48B-B60A58EAB4AB}"/>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Rak 125">
                <a:extLst>
                  <a:ext uri="{FF2B5EF4-FFF2-40B4-BE49-F238E27FC236}">
                    <a16:creationId xmlns:a16="http://schemas.microsoft.com/office/drawing/2014/main" id="{3B667B74-533B-4C08-8201-B31258D31BFC}"/>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3" name="Platshållare för bild 94">
            <a:extLst>
              <a:ext uri="{FF2B5EF4-FFF2-40B4-BE49-F238E27FC236}">
                <a16:creationId xmlns:a16="http://schemas.microsoft.com/office/drawing/2014/main" id="{505024BD-4B77-49C4-BABE-22496711E120}"/>
              </a:ext>
            </a:extLst>
          </p:cNvPr>
          <p:cNvSpPr>
            <a:spLocks noGrp="1"/>
          </p:cNvSpPr>
          <p:nvPr>
            <p:ph type="pic" sz="quarter" idx="69" hasCustomPrompt="1"/>
          </p:nvPr>
        </p:nvSpPr>
        <p:spPr>
          <a:xfrm rot="10800000">
            <a:off x="1914325" y="1014758"/>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4" name="Platshållare för bild 94">
            <a:extLst>
              <a:ext uri="{FF2B5EF4-FFF2-40B4-BE49-F238E27FC236}">
                <a16:creationId xmlns:a16="http://schemas.microsoft.com/office/drawing/2014/main" id="{B2C7BCC8-5E01-44B7-BE0D-6EE653799BFD}"/>
              </a:ext>
            </a:extLst>
          </p:cNvPr>
          <p:cNvSpPr>
            <a:spLocks noGrp="1"/>
          </p:cNvSpPr>
          <p:nvPr>
            <p:ph type="pic" sz="quarter" idx="70" hasCustomPrompt="1"/>
          </p:nvPr>
        </p:nvSpPr>
        <p:spPr>
          <a:xfrm rot="10800000">
            <a:off x="7671931" y="1011032"/>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5" name="Platshållare för bild 150">
            <a:extLst>
              <a:ext uri="{FF2B5EF4-FFF2-40B4-BE49-F238E27FC236}">
                <a16:creationId xmlns:a16="http://schemas.microsoft.com/office/drawing/2014/main" id="{B9A686A8-12BA-483F-B0E2-863D8B9F12C1}"/>
              </a:ext>
            </a:extLst>
          </p:cNvPr>
          <p:cNvSpPr>
            <a:spLocks noGrp="1"/>
          </p:cNvSpPr>
          <p:nvPr>
            <p:ph type="pic" sz="quarter" idx="73" hasCustomPrompt="1"/>
          </p:nvPr>
        </p:nvSpPr>
        <p:spPr>
          <a:xfrm rot="10800000">
            <a:off x="1928162" y="412946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6" name="Platshållare för bild 150">
            <a:extLst>
              <a:ext uri="{FF2B5EF4-FFF2-40B4-BE49-F238E27FC236}">
                <a16:creationId xmlns:a16="http://schemas.microsoft.com/office/drawing/2014/main" id="{3D6F7256-564D-4157-B598-3A28C4EE96DA}"/>
              </a:ext>
            </a:extLst>
          </p:cNvPr>
          <p:cNvSpPr>
            <a:spLocks noGrp="1"/>
          </p:cNvSpPr>
          <p:nvPr>
            <p:ph type="pic" sz="quarter" idx="74" hasCustomPrompt="1"/>
          </p:nvPr>
        </p:nvSpPr>
        <p:spPr>
          <a:xfrm rot="10800000">
            <a:off x="7682061" y="412727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7" name="Platshållare för text 6">
            <a:extLst>
              <a:ext uri="{FF2B5EF4-FFF2-40B4-BE49-F238E27FC236}">
                <a16:creationId xmlns:a16="http://schemas.microsoft.com/office/drawing/2014/main" id="{FEAE6A37-7C84-466C-BAF7-5CBCA8779653}"/>
              </a:ext>
            </a:extLst>
          </p:cNvPr>
          <p:cNvSpPr>
            <a:spLocks noGrp="1"/>
          </p:cNvSpPr>
          <p:nvPr>
            <p:ph type="body" sz="quarter" idx="59" hasCustomPrompt="1"/>
          </p:nvPr>
        </p:nvSpPr>
        <p:spPr>
          <a:xfrm>
            <a:off x="1305867" y="2472239"/>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38" name="Platshållare för text 6">
            <a:extLst>
              <a:ext uri="{FF2B5EF4-FFF2-40B4-BE49-F238E27FC236}">
                <a16:creationId xmlns:a16="http://schemas.microsoft.com/office/drawing/2014/main" id="{9AD4BE4C-FD7A-488C-9876-B0A0CEE9C8A5}"/>
              </a:ext>
            </a:extLst>
          </p:cNvPr>
          <p:cNvSpPr>
            <a:spLocks noGrp="1"/>
          </p:cNvSpPr>
          <p:nvPr>
            <p:ph type="body" sz="quarter" idx="60" hasCustomPrompt="1"/>
          </p:nvPr>
        </p:nvSpPr>
        <p:spPr>
          <a:xfrm>
            <a:off x="130682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39" name="Platshållare för text 6">
            <a:extLst>
              <a:ext uri="{FF2B5EF4-FFF2-40B4-BE49-F238E27FC236}">
                <a16:creationId xmlns:a16="http://schemas.microsoft.com/office/drawing/2014/main" id="{3B8D1FBC-0D8A-485E-82F0-09803B13A555}"/>
              </a:ext>
            </a:extLst>
          </p:cNvPr>
          <p:cNvSpPr>
            <a:spLocks noGrp="1"/>
          </p:cNvSpPr>
          <p:nvPr>
            <p:ph type="body" sz="quarter" idx="62" hasCustomPrompt="1"/>
          </p:nvPr>
        </p:nvSpPr>
        <p:spPr>
          <a:xfrm>
            <a:off x="7028329" y="2472447"/>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40" name="Platshållare för text 6">
            <a:extLst>
              <a:ext uri="{FF2B5EF4-FFF2-40B4-BE49-F238E27FC236}">
                <a16:creationId xmlns:a16="http://schemas.microsoft.com/office/drawing/2014/main" id="{F5F069D6-ECA6-433D-A8DF-8EF290475EF6}"/>
              </a:ext>
            </a:extLst>
          </p:cNvPr>
          <p:cNvSpPr>
            <a:spLocks noGrp="1"/>
          </p:cNvSpPr>
          <p:nvPr>
            <p:ph type="body" sz="quarter" idx="79" hasCustomPrompt="1"/>
          </p:nvPr>
        </p:nvSpPr>
        <p:spPr>
          <a:xfrm>
            <a:off x="706564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cxnSp>
        <p:nvCxnSpPr>
          <p:cNvPr id="142" name="Rak 141">
            <a:extLst>
              <a:ext uri="{FF2B5EF4-FFF2-40B4-BE49-F238E27FC236}">
                <a16:creationId xmlns:a16="http://schemas.microsoft.com/office/drawing/2014/main" id="{FF2C70BC-8778-46CA-9CB5-FA56BF8D6989}"/>
              </a:ext>
              <a:ext uri="{C183D7F6-B498-43B3-948B-1728B52AA6E4}">
                <adec:decorative xmlns:adec="http://schemas.microsoft.com/office/drawing/2017/decorative" val="1"/>
              </a:ext>
            </a:extLst>
          </p:cNvPr>
          <p:cNvCxnSpPr>
            <a:cxnSpLocks/>
          </p:cNvCxnSpPr>
          <p:nvPr/>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9D2D1FDC-E2F6-4181-8650-86FF78B609A9}"/>
              </a:ext>
              <a:ext uri="{C183D7F6-B498-43B3-948B-1728B52AA6E4}">
                <adec:decorative xmlns:adec="http://schemas.microsoft.com/office/drawing/2017/decorative" val="1"/>
              </a:ext>
            </a:extLst>
          </p:cNvPr>
          <p:cNvCxnSpPr>
            <a:cxnSpLocks/>
          </p:cNvCxnSpPr>
          <p:nvPr userDrawn="1"/>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3C9A3266-490D-4E77-8311-67A5E15C4AB5}"/>
              </a:ext>
              <a:ext uri="{C183D7F6-B498-43B3-948B-1728B52AA6E4}">
                <adec:decorative xmlns:adec="http://schemas.microsoft.com/office/drawing/2017/decorative" val="1"/>
              </a:ext>
            </a:extLst>
          </p:cNvPr>
          <p:cNvCxnSpPr>
            <a:cxnSpLocks/>
          </p:cNvCxnSpPr>
          <p:nvPr userDrawn="1"/>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54DD019C-843C-4C86-9D05-291858B5A260}"/>
              </a:ext>
              <a:ext uri="{C183D7F6-B498-43B3-948B-1728B52AA6E4}">
                <adec:decorative xmlns:adec="http://schemas.microsoft.com/office/drawing/2017/decorative" val="1"/>
              </a:ext>
            </a:extLst>
          </p:cNvPr>
          <p:cNvCxnSpPr>
            <a:cxnSpLocks/>
          </p:cNvCxnSpPr>
          <p:nvPr userDrawn="1"/>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Rak 140">
            <a:extLst>
              <a:ext uri="{FF2B5EF4-FFF2-40B4-BE49-F238E27FC236}">
                <a16:creationId xmlns:a16="http://schemas.microsoft.com/office/drawing/2014/main" id="{B4F47484-21D3-4EC3-BEF9-DA7A235D3420}"/>
              </a:ext>
              <a:ext uri="{C183D7F6-B498-43B3-948B-1728B52AA6E4}">
                <adec:decorative xmlns:adec="http://schemas.microsoft.com/office/drawing/2017/decorative" val="1"/>
              </a:ext>
            </a:extLst>
          </p:cNvPr>
          <p:cNvCxnSpPr>
            <a:cxnSpLocks/>
          </p:cNvCxnSpPr>
          <p:nvPr userDrawn="1"/>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3" name="Grupp 142">
            <a:extLst>
              <a:ext uri="{FF2B5EF4-FFF2-40B4-BE49-F238E27FC236}">
                <a16:creationId xmlns:a16="http://schemas.microsoft.com/office/drawing/2014/main" id="{2F25F3ED-E05D-41E4-9373-CB0D7936C756}"/>
              </a:ext>
            </a:extLst>
          </p:cNvPr>
          <p:cNvGrpSpPr/>
          <p:nvPr userDrawn="1"/>
        </p:nvGrpSpPr>
        <p:grpSpPr>
          <a:xfrm>
            <a:off x="349750" y="3738697"/>
            <a:ext cx="11483663" cy="160529"/>
            <a:chOff x="222965" y="5483422"/>
            <a:chExt cx="7320835" cy="235442"/>
          </a:xfrm>
        </p:grpSpPr>
        <p:grpSp>
          <p:nvGrpSpPr>
            <p:cNvPr id="144" name="Grupp 143">
              <a:extLst>
                <a:ext uri="{FF2B5EF4-FFF2-40B4-BE49-F238E27FC236}">
                  <a16:creationId xmlns:a16="http://schemas.microsoft.com/office/drawing/2014/main" id="{57965FC4-25D9-4FD3-9C1D-19521162058A}"/>
                </a:ext>
              </a:extLst>
            </p:cNvPr>
            <p:cNvGrpSpPr/>
            <p:nvPr userDrawn="1"/>
          </p:nvGrpSpPr>
          <p:grpSpPr>
            <a:xfrm>
              <a:off x="222965" y="5490264"/>
              <a:ext cx="230662" cy="228600"/>
              <a:chOff x="226538" y="5490264"/>
              <a:chExt cx="230662" cy="228600"/>
            </a:xfrm>
          </p:grpSpPr>
          <p:cxnSp>
            <p:nvCxnSpPr>
              <p:cNvPr id="154" name="Rak 153">
                <a:extLst>
                  <a:ext uri="{FF2B5EF4-FFF2-40B4-BE49-F238E27FC236}">
                    <a16:creationId xmlns:a16="http://schemas.microsoft.com/office/drawing/2014/main" id="{E8B4DF2D-32A7-46D9-8B62-702D2FA9761A}"/>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Rak 154">
                <a:extLst>
                  <a:ext uri="{FF2B5EF4-FFF2-40B4-BE49-F238E27FC236}">
                    <a16:creationId xmlns:a16="http://schemas.microsoft.com/office/drawing/2014/main" id="{6C06368C-540A-427D-9E5B-04A80B5E93B2}"/>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upp 144">
              <a:extLst>
                <a:ext uri="{FF2B5EF4-FFF2-40B4-BE49-F238E27FC236}">
                  <a16:creationId xmlns:a16="http://schemas.microsoft.com/office/drawing/2014/main" id="{B1464659-90B5-44AD-861C-8BB04A5832DC}"/>
                </a:ext>
              </a:extLst>
            </p:cNvPr>
            <p:cNvGrpSpPr/>
            <p:nvPr userDrawn="1"/>
          </p:nvGrpSpPr>
          <p:grpSpPr>
            <a:xfrm>
              <a:off x="3656214" y="5485720"/>
              <a:ext cx="228600" cy="229280"/>
              <a:chOff x="3655023" y="5485720"/>
              <a:chExt cx="228600" cy="229280"/>
            </a:xfrm>
          </p:grpSpPr>
          <p:cxnSp>
            <p:nvCxnSpPr>
              <p:cNvPr id="152" name="Rak 151">
                <a:extLst>
                  <a:ext uri="{FF2B5EF4-FFF2-40B4-BE49-F238E27FC236}">
                    <a16:creationId xmlns:a16="http://schemas.microsoft.com/office/drawing/2014/main" id="{916AE12C-384A-47F9-90D1-9FE7501B48F9}"/>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Rak 152">
                <a:extLst>
                  <a:ext uri="{FF2B5EF4-FFF2-40B4-BE49-F238E27FC236}">
                    <a16:creationId xmlns:a16="http://schemas.microsoft.com/office/drawing/2014/main" id="{7CA12880-32D2-4975-9D10-1658B9128603}"/>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upp 145">
              <a:extLst>
                <a:ext uri="{FF2B5EF4-FFF2-40B4-BE49-F238E27FC236}">
                  <a16:creationId xmlns:a16="http://schemas.microsoft.com/office/drawing/2014/main" id="{6704B3C1-F496-4131-BD56-6838FB3C92CB}"/>
                </a:ext>
              </a:extLst>
            </p:cNvPr>
            <p:cNvGrpSpPr/>
            <p:nvPr userDrawn="1"/>
          </p:nvGrpSpPr>
          <p:grpSpPr>
            <a:xfrm>
              <a:off x="7315200" y="5483422"/>
              <a:ext cx="228600" cy="228600"/>
              <a:chOff x="7315200" y="5483422"/>
              <a:chExt cx="228600" cy="228600"/>
            </a:xfrm>
          </p:grpSpPr>
          <p:cxnSp>
            <p:nvCxnSpPr>
              <p:cNvPr id="150" name="Rak 149">
                <a:extLst>
                  <a:ext uri="{FF2B5EF4-FFF2-40B4-BE49-F238E27FC236}">
                    <a16:creationId xmlns:a16="http://schemas.microsoft.com/office/drawing/2014/main" id="{738FB5C9-924A-4ACA-A2C2-698B195973FA}"/>
                  </a:ext>
                </a:extLst>
              </p:cNvPr>
              <p:cNvCxnSpPr>
                <a:cxnSpLocks/>
              </p:cNvCxnSpPr>
              <p:nvPr userDrawn="1"/>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Rak 150">
                <a:extLst>
                  <a:ext uri="{FF2B5EF4-FFF2-40B4-BE49-F238E27FC236}">
                    <a16:creationId xmlns:a16="http://schemas.microsoft.com/office/drawing/2014/main" id="{DF9E7986-D9E4-46A7-96C8-A7147A1E36E9}"/>
                  </a:ext>
                </a:extLst>
              </p:cNvPr>
              <p:cNvCxnSpPr>
                <a:cxnSpLocks/>
              </p:cNvCxnSpPr>
              <p:nvPr userDrawn="1"/>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upp 146">
              <a:extLst>
                <a:ext uri="{FF2B5EF4-FFF2-40B4-BE49-F238E27FC236}">
                  <a16:creationId xmlns:a16="http://schemas.microsoft.com/office/drawing/2014/main" id="{B58A5369-BDE0-46E3-9E88-8035DE5ADB48}"/>
                </a:ext>
              </a:extLst>
            </p:cNvPr>
            <p:cNvGrpSpPr/>
            <p:nvPr userDrawn="1"/>
          </p:nvGrpSpPr>
          <p:grpSpPr>
            <a:xfrm>
              <a:off x="3887664" y="5490077"/>
              <a:ext cx="228600" cy="228600"/>
              <a:chOff x="3886715" y="5486400"/>
              <a:chExt cx="228600" cy="228600"/>
            </a:xfrm>
          </p:grpSpPr>
          <p:cxnSp>
            <p:nvCxnSpPr>
              <p:cNvPr id="148" name="Rak 147">
                <a:extLst>
                  <a:ext uri="{FF2B5EF4-FFF2-40B4-BE49-F238E27FC236}">
                    <a16:creationId xmlns:a16="http://schemas.microsoft.com/office/drawing/2014/main" id="{460F0E09-E803-4869-AF08-5D00D681BFF3}"/>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Rak 148">
                <a:extLst>
                  <a:ext uri="{FF2B5EF4-FFF2-40B4-BE49-F238E27FC236}">
                    <a16:creationId xmlns:a16="http://schemas.microsoft.com/office/drawing/2014/main" id="{B28ECA75-1294-481F-8E1C-40EE8F8531B0}"/>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0" name="Grupp 159">
            <a:extLst>
              <a:ext uri="{FF2B5EF4-FFF2-40B4-BE49-F238E27FC236}">
                <a16:creationId xmlns:a16="http://schemas.microsoft.com/office/drawing/2014/main" id="{344CA94E-93FB-46DB-ABA8-67782EF68DDD}"/>
              </a:ext>
            </a:extLst>
          </p:cNvPr>
          <p:cNvGrpSpPr/>
          <p:nvPr userDrawn="1"/>
        </p:nvGrpSpPr>
        <p:grpSpPr>
          <a:xfrm>
            <a:off x="357344" y="3294016"/>
            <a:ext cx="11481829" cy="159279"/>
            <a:chOff x="227807" y="4831222"/>
            <a:chExt cx="7319666" cy="233609"/>
          </a:xfrm>
        </p:grpSpPr>
        <p:grpSp>
          <p:nvGrpSpPr>
            <p:cNvPr id="161" name="Grupp 160">
              <a:extLst>
                <a:ext uri="{FF2B5EF4-FFF2-40B4-BE49-F238E27FC236}">
                  <a16:creationId xmlns:a16="http://schemas.microsoft.com/office/drawing/2014/main" id="{3CD4A917-3EA7-4735-9D85-AFE325C2B75C}"/>
                </a:ext>
              </a:extLst>
            </p:cNvPr>
            <p:cNvGrpSpPr/>
            <p:nvPr userDrawn="1"/>
          </p:nvGrpSpPr>
          <p:grpSpPr>
            <a:xfrm rot="16200000">
              <a:off x="226776" y="4835200"/>
              <a:ext cx="230662" cy="228600"/>
              <a:chOff x="226538" y="5490264"/>
              <a:chExt cx="230662" cy="228600"/>
            </a:xfrm>
          </p:grpSpPr>
          <p:cxnSp>
            <p:nvCxnSpPr>
              <p:cNvPr id="171" name="Rak 170">
                <a:extLst>
                  <a:ext uri="{FF2B5EF4-FFF2-40B4-BE49-F238E27FC236}">
                    <a16:creationId xmlns:a16="http://schemas.microsoft.com/office/drawing/2014/main" id="{852F54A4-838B-41F7-B10D-1C3DF3EB1CE6}"/>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Rak 171">
                <a:extLst>
                  <a:ext uri="{FF2B5EF4-FFF2-40B4-BE49-F238E27FC236}">
                    <a16:creationId xmlns:a16="http://schemas.microsoft.com/office/drawing/2014/main" id="{3EF262D4-F3CF-472A-A8F0-8EBD14F45CE9}"/>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upp 161">
              <a:extLst>
                <a:ext uri="{FF2B5EF4-FFF2-40B4-BE49-F238E27FC236}">
                  <a16:creationId xmlns:a16="http://schemas.microsoft.com/office/drawing/2014/main" id="{31F4DAB5-509A-40A3-8AD0-231418F66AEC}"/>
                </a:ext>
              </a:extLst>
            </p:cNvPr>
            <p:cNvGrpSpPr/>
            <p:nvPr userDrawn="1"/>
          </p:nvGrpSpPr>
          <p:grpSpPr>
            <a:xfrm rot="5400000">
              <a:off x="3659471" y="4830882"/>
              <a:ext cx="228600" cy="229280"/>
              <a:chOff x="3655023" y="5485720"/>
              <a:chExt cx="228600" cy="229280"/>
            </a:xfrm>
          </p:grpSpPr>
          <p:cxnSp>
            <p:nvCxnSpPr>
              <p:cNvPr id="169" name="Rak 168">
                <a:extLst>
                  <a:ext uri="{FF2B5EF4-FFF2-40B4-BE49-F238E27FC236}">
                    <a16:creationId xmlns:a16="http://schemas.microsoft.com/office/drawing/2014/main" id="{F4ACF190-578C-44A5-A21C-45FCAFE3167E}"/>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Rak 169">
                <a:extLst>
                  <a:ext uri="{FF2B5EF4-FFF2-40B4-BE49-F238E27FC236}">
                    <a16:creationId xmlns:a16="http://schemas.microsoft.com/office/drawing/2014/main" id="{BD96DB19-9899-45C9-84C4-D1593312E4D0}"/>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 name="Grupp 162">
              <a:extLst>
                <a:ext uri="{FF2B5EF4-FFF2-40B4-BE49-F238E27FC236}">
                  <a16:creationId xmlns:a16="http://schemas.microsoft.com/office/drawing/2014/main" id="{AB56AB13-26F5-4DB2-8F60-A8E7F9F38333}"/>
                </a:ext>
              </a:extLst>
            </p:cNvPr>
            <p:cNvGrpSpPr/>
            <p:nvPr userDrawn="1"/>
          </p:nvGrpSpPr>
          <p:grpSpPr>
            <a:xfrm rot="16200000">
              <a:off x="3887648" y="4832970"/>
              <a:ext cx="228600" cy="228600"/>
              <a:chOff x="3886715" y="5486400"/>
              <a:chExt cx="228600" cy="228600"/>
            </a:xfrm>
          </p:grpSpPr>
          <p:cxnSp>
            <p:nvCxnSpPr>
              <p:cNvPr id="167" name="Rak 166">
                <a:extLst>
                  <a:ext uri="{FF2B5EF4-FFF2-40B4-BE49-F238E27FC236}">
                    <a16:creationId xmlns:a16="http://schemas.microsoft.com/office/drawing/2014/main" id="{72E92155-3951-4C88-AAB0-0F961D1D6F77}"/>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Rak 167">
                <a:extLst>
                  <a:ext uri="{FF2B5EF4-FFF2-40B4-BE49-F238E27FC236}">
                    <a16:creationId xmlns:a16="http://schemas.microsoft.com/office/drawing/2014/main" id="{FE3B7C65-C583-4DCC-91E7-DA52841646E3}"/>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upp 163">
              <a:extLst>
                <a:ext uri="{FF2B5EF4-FFF2-40B4-BE49-F238E27FC236}">
                  <a16:creationId xmlns:a16="http://schemas.microsoft.com/office/drawing/2014/main" id="{E8485399-7C8B-4C01-8E62-2FC21E335C78}"/>
                </a:ext>
              </a:extLst>
            </p:cNvPr>
            <p:cNvGrpSpPr/>
            <p:nvPr userDrawn="1"/>
          </p:nvGrpSpPr>
          <p:grpSpPr>
            <a:xfrm rot="5400000">
              <a:off x="7318873" y="4834907"/>
              <a:ext cx="228600" cy="228600"/>
              <a:chOff x="7312930" y="5483422"/>
              <a:chExt cx="228600" cy="228600"/>
            </a:xfrm>
          </p:grpSpPr>
          <p:cxnSp>
            <p:nvCxnSpPr>
              <p:cNvPr id="165" name="Rak 164">
                <a:extLst>
                  <a:ext uri="{FF2B5EF4-FFF2-40B4-BE49-F238E27FC236}">
                    <a16:creationId xmlns:a16="http://schemas.microsoft.com/office/drawing/2014/main" id="{71D787BA-C448-4B41-8F9C-D2C88E01B2EF}"/>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Rak 165">
                <a:extLst>
                  <a:ext uri="{FF2B5EF4-FFF2-40B4-BE49-F238E27FC236}">
                    <a16:creationId xmlns:a16="http://schemas.microsoft.com/office/drawing/2014/main" id="{9B728452-2D49-405B-9A3B-C253510FF165}"/>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73" name="Rak 172">
            <a:extLst>
              <a:ext uri="{FF2B5EF4-FFF2-40B4-BE49-F238E27FC236}">
                <a16:creationId xmlns:a16="http://schemas.microsoft.com/office/drawing/2014/main" id="{2D11C1F9-B2E7-45F1-A4CC-8FF0E62EC959}"/>
              </a:ext>
              <a:ext uri="{C183D7F6-B498-43B3-948B-1728B52AA6E4}">
                <adec:decorative xmlns:adec="http://schemas.microsoft.com/office/drawing/2017/decorative" val="1"/>
              </a:ext>
            </a:extLst>
          </p:cNvPr>
          <p:cNvCxnSpPr>
            <a:cxnSpLocks/>
          </p:cNvCxnSpPr>
          <p:nvPr userDrawn="1"/>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4" name="Grupp 173">
            <a:extLst>
              <a:ext uri="{FF2B5EF4-FFF2-40B4-BE49-F238E27FC236}">
                <a16:creationId xmlns:a16="http://schemas.microsoft.com/office/drawing/2014/main" id="{F78F8AE1-30C4-494D-A886-D69A0FD78A59}"/>
              </a:ext>
            </a:extLst>
          </p:cNvPr>
          <p:cNvGrpSpPr/>
          <p:nvPr userDrawn="1"/>
        </p:nvGrpSpPr>
        <p:grpSpPr>
          <a:xfrm>
            <a:off x="357344" y="6386706"/>
            <a:ext cx="11481829" cy="159279"/>
            <a:chOff x="227807" y="9346072"/>
            <a:chExt cx="7319666" cy="233609"/>
          </a:xfrm>
        </p:grpSpPr>
        <p:grpSp>
          <p:nvGrpSpPr>
            <p:cNvPr id="175" name="Grupp 174">
              <a:extLst>
                <a:ext uri="{FF2B5EF4-FFF2-40B4-BE49-F238E27FC236}">
                  <a16:creationId xmlns:a16="http://schemas.microsoft.com/office/drawing/2014/main" id="{22847EC1-0436-4CFC-9A48-C104CF47E151}"/>
                </a:ext>
              </a:extLst>
            </p:cNvPr>
            <p:cNvGrpSpPr/>
            <p:nvPr userDrawn="1"/>
          </p:nvGrpSpPr>
          <p:grpSpPr>
            <a:xfrm rot="16200000">
              <a:off x="226776" y="9350050"/>
              <a:ext cx="230662" cy="228600"/>
              <a:chOff x="226538" y="5490264"/>
              <a:chExt cx="230662" cy="228600"/>
            </a:xfrm>
          </p:grpSpPr>
          <p:cxnSp>
            <p:nvCxnSpPr>
              <p:cNvPr id="185" name="Rak 184">
                <a:extLst>
                  <a:ext uri="{FF2B5EF4-FFF2-40B4-BE49-F238E27FC236}">
                    <a16:creationId xmlns:a16="http://schemas.microsoft.com/office/drawing/2014/main" id="{413215C1-B9BD-40E1-8746-33196585D9CE}"/>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Rak 185">
                <a:extLst>
                  <a:ext uri="{FF2B5EF4-FFF2-40B4-BE49-F238E27FC236}">
                    <a16:creationId xmlns:a16="http://schemas.microsoft.com/office/drawing/2014/main" id="{4FD32ED3-A268-452F-90BA-A48540658D8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 175">
              <a:extLst>
                <a:ext uri="{FF2B5EF4-FFF2-40B4-BE49-F238E27FC236}">
                  <a16:creationId xmlns:a16="http://schemas.microsoft.com/office/drawing/2014/main" id="{D6AC308E-84A2-488E-BDBB-99BF23820EE6}"/>
                </a:ext>
              </a:extLst>
            </p:cNvPr>
            <p:cNvGrpSpPr/>
            <p:nvPr userDrawn="1"/>
          </p:nvGrpSpPr>
          <p:grpSpPr>
            <a:xfrm rot="5400000">
              <a:off x="3659471" y="9345732"/>
              <a:ext cx="228600" cy="229280"/>
              <a:chOff x="3655023" y="5485720"/>
              <a:chExt cx="228600" cy="229280"/>
            </a:xfrm>
          </p:grpSpPr>
          <p:cxnSp>
            <p:nvCxnSpPr>
              <p:cNvPr id="183" name="Rak 182">
                <a:extLst>
                  <a:ext uri="{FF2B5EF4-FFF2-40B4-BE49-F238E27FC236}">
                    <a16:creationId xmlns:a16="http://schemas.microsoft.com/office/drawing/2014/main" id="{BA4ED102-AE94-4484-A264-BCE3346EFF22}"/>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Rak 183">
                <a:extLst>
                  <a:ext uri="{FF2B5EF4-FFF2-40B4-BE49-F238E27FC236}">
                    <a16:creationId xmlns:a16="http://schemas.microsoft.com/office/drawing/2014/main" id="{1EB8623A-462E-4775-8D8D-EDE27A56C7D4}"/>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7" name="Grupp 176">
              <a:extLst>
                <a:ext uri="{FF2B5EF4-FFF2-40B4-BE49-F238E27FC236}">
                  <a16:creationId xmlns:a16="http://schemas.microsoft.com/office/drawing/2014/main" id="{C74D27A9-A56F-424F-82C3-6E34583334AC}"/>
                </a:ext>
              </a:extLst>
            </p:cNvPr>
            <p:cNvGrpSpPr/>
            <p:nvPr userDrawn="1"/>
          </p:nvGrpSpPr>
          <p:grpSpPr>
            <a:xfrm rot="16200000">
              <a:off x="3887648" y="9347820"/>
              <a:ext cx="228600" cy="228600"/>
              <a:chOff x="3886715" y="5486400"/>
              <a:chExt cx="228600" cy="228600"/>
            </a:xfrm>
          </p:grpSpPr>
          <p:cxnSp>
            <p:nvCxnSpPr>
              <p:cNvPr id="181" name="Rak 180">
                <a:extLst>
                  <a:ext uri="{FF2B5EF4-FFF2-40B4-BE49-F238E27FC236}">
                    <a16:creationId xmlns:a16="http://schemas.microsoft.com/office/drawing/2014/main" id="{9AB06A52-D4BC-40B8-9FDA-C6A5A7EC66E0}"/>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Rak 181">
                <a:extLst>
                  <a:ext uri="{FF2B5EF4-FFF2-40B4-BE49-F238E27FC236}">
                    <a16:creationId xmlns:a16="http://schemas.microsoft.com/office/drawing/2014/main" id="{12421315-9A45-408D-97E2-F6F4F0A53E9B}"/>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Grupp 177">
              <a:extLst>
                <a:ext uri="{FF2B5EF4-FFF2-40B4-BE49-F238E27FC236}">
                  <a16:creationId xmlns:a16="http://schemas.microsoft.com/office/drawing/2014/main" id="{99982B17-4413-489A-A6D3-9D8A0F206D65}"/>
                </a:ext>
              </a:extLst>
            </p:cNvPr>
            <p:cNvGrpSpPr/>
            <p:nvPr userDrawn="1"/>
          </p:nvGrpSpPr>
          <p:grpSpPr>
            <a:xfrm rot="5400000">
              <a:off x="7318873" y="9349757"/>
              <a:ext cx="228600" cy="228600"/>
              <a:chOff x="7312930" y="5483422"/>
              <a:chExt cx="228600" cy="228600"/>
            </a:xfrm>
          </p:grpSpPr>
          <p:cxnSp>
            <p:nvCxnSpPr>
              <p:cNvPr id="179" name="Rak 178">
                <a:extLst>
                  <a:ext uri="{FF2B5EF4-FFF2-40B4-BE49-F238E27FC236}">
                    <a16:creationId xmlns:a16="http://schemas.microsoft.com/office/drawing/2014/main" id="{62E274C9-90A4-4B27-BCBB-94F10E7C9FA8}"/>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Rak 179">
                <a:extLst>
                  <a:ext uri="{FF2B5EF4-FFF2-40B4-BE49-F238E27FC236}">
                    <a16:creationId xmlns:a16="http://schemas.microsoft.com/office/drawing/2014/main" id="{0C3EFFD1-CF11-4C84-9319-CEF069B42863}"/>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7" name="Grupp 186">
            <a:extLst>
              <a:ext uri="{FF2B5EF4-FFF2-40B4-BE49-F238E27FC236}">
                <a16:creationId xmlns:a16="http://schemas.microsoft.com/office/drawing/2014/main" id="{935EA09B-CA97-4028-85A4-52BCE4BC67EE}"/>
              </a:ext>
            </a:extLst>
          </p:cNvPr>
          <p:cNvGrpSpPr/>
          <p:nvPr userDrawn="1"/>
        </p:nvGrpSpPr>
        <p:grpSpPr>
          <a:xfrm>
            <a:off x="353485" y="639204"/>
            <a:ext cx="11483663" cy="158962"/>
            <a:chOff x="222965" y="5485720"/>
            <a:chExt cx="7320835" cy="233144"/>
          </a:xfrm>
        </p:grpSpPr>
        <p:grpSp>
          <p:nvGrpSpPr>
            <p:cNvPr id="188" name="Grupp 187">
              <a:extLst>
                <a:ext uri="{FF2B5EF4-FFF2-40B4-BE49-F238E27FC236}">
                  <a16:creationId xmlns:a16="http://schemas.microsoft.com/office/drawing/2014/main" id="{49AD705C-9429-4A5A-8BBE-2C531409FDAE}"/>
                </a:ext>
              </a:extLst>
            </p:cNvPr>
            <p:cNvGrpSpPr/>
            <p:nvPr userDrawn="1"/>
          </p:nvGrpSpPr>
          <p:grpSpPr>
            <a:xfrm>
              <a:off x="222965" y="5490264"/>
              <a:ext cx="230662" cy="228600"/>
              <a:chOff x="226538" y="5490264"/>
              <a:chExt cx="230662" cy="228600"/>
            </a:xfrm>
          </p:grpSpPr>
          <p:cxnSp>
            <p:nvCxnSpPr>
              <p:cNvPr id="198" name="Rak 197">
                <a:extLst>
                  <a:ext uri="{FF2B5EF4-FFF2-40B4-BE49-F238E27FC236}">
                    <a16:creationId xmlns:a16="http://schemas.microsoft.com/office/drawing/2014/main" id="{79AA1A31-2895-4296-9EB4-909FD0DA8560}"/>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Rak 198">
                <a:extLst>
                  <a:ext uri="{FF2B5EF4-FFF2-40B4-BE49-F238E27FC236}">
                    <a16:creationId xmlns:a16="http://schemas.microsoft.com/office/drawing/2014/main" id="{46DD2C65-53DD-4344-A8E7-35243F25AF3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9" name="Grupp 188">
              <a:extLst>
                <a:ext uri="{FF2B5EF4-FFF2-40B4-BE49-F238E27FC236}">
                  <a16:creationId xmlns:a16="http://schemas.microsoft.com/office/drawing/2014/main" id="{AD0B5BC6-2AC9-4014-8635-ACB035CB8B99}"/>
                </a:ext>
              </a:extLst>
            </p:cNvPr>
            <p:cNvGrpSpPr/>
            <p:nvPr userDrawn="1"/>
          </p:nvGrpSpPr>
          <p:grpSpPr>
            <a:xfrm>
              <a:off x="3656214" y="5485720"/>
              <a:ext cx="228600" cy="229280"/>
              <a:chOff x="3655023" y="5485720"/>
              <a:chExt cx="228600" cy="229280"/>
            </a:xfrm>
          </p:grpSpPr>
          <p:cxnSp>
            <p:nvCxnSpPr>
              <p:cNvPr id="196" name="Rak 195">
                <a:extLst>
                  <a:ext uri="{FF2B5EF4-FFF2-40B4-BE49-F238E27FC236}">
                    <a16:creationId xmlns:a16="http://schemas.microsoft.com/office/drawing/2014/main" id="{0C0D299B-46CE-4B25-A323-E62930933314}"/>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Rak 196">
                <a:extLst>
                  <a:ext uri="{FF2B5EF4-FFF2-40B4-BE49-F238E27FC236}">
                    <a16:creationId xmlns:a16="http://schemas.microsoft.com/office/drawing/2014/main" id="{33772655-568A-4B09-BDBD-2CF9D99ACACA}"/>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0" name="Grupp 189">
              <a:extLst>
                <a:ext uri="{FF2B5EF4-FFF2-40B4-BE49-F238E27FC236}">
                  <a16:creationId xmlns:a16="http://schemas.microsoft.com/office/drawing/2014/main" id="{4824BBC3-C181-4C35-A746-287857F20398}"/>
                </a:ext>
              </a:extLst>
            </p:cNvPr>
            <p:cNvGrpSpPr/>
            <p:nvPr userDrawn="1"/>
          </p:nvGrpSpPr>
          <p:grpSpPr>
            <a:xfrm>
              <a:off x="7315200" y="5489398"/>
              <a:ext cx="228600" cy="228600"/>
              <a:chOff x="7315200" y="5489398"/>
              <a:chExt cx="228600" cy="228600"/>
            </a:xfrm>
          </p:grpSpPr>
          <p:cxnSp>
            <p:nvCxnSpPr>
              <p:cNvPr id="194" name="Rak 193">
                <a:extLst>
                  <a:ext uri="{FF2B5EF4-FFF2-40B4-BE49-F238E27FC236}">
                    <a16:creationId xmlns:a16="http://schemas.microsoft.com/office/drawing/2014/main" id="{3957114D-5FE9-42FA-9BA5-5F0D6AD026CB}"/>
                  </a:ext>
                </a:extLst>
              </p:cNvPr>
              <p:cNvCxnSpPr>
                <a:cxnSpLocks/>
              </p:cNvCxnSpPr>
              <p:nvPr userDrawn="1"/>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Rak 194">
                <a:extLst>
                  <a:ext uri="{FF2B5EF4-FFF2-40B4-BE49-F238E27FC236}">
                    <a16:creationId xmlns:a16="http://schemas.microsoft.com/office/drawing/2014/main" id="{B6AA1769-16A1-40BA-B822-3AD874C04881}"/>
                  </a:ext>
                </a:extLst>
              </p:cNvPr>
              <p:cNvCxnSpPr>
                <a:cxnSpLocks/>
              </p:cNvCxnSpPr>
              <p:nvPr userDrawn="1"/>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upp 190">
              <a:extLst>
                <a:ext uri="{FF2B5EF4-FFF2-40B4-BE49-F238E27FC236}">
                  <a16:creationId xmlns:a16="http://schemas.microsoft.com/office/drawing/2014/main" id="{52732EDD-4B54-4492-8769-476B73C62F86}"/>
                </a:ext>
              </a:extLst>
            </p:cNvPr>
            <p:cNvGrpSpPr/>
            <p:nvPr userDrawn="1"/>
          </p:nvGrpSpPr>
          <p:grpSpPr>
            <a:xfrm>
              <a:off x="3887664" y="5490077"/>
              <a:ext cx="228600" cy="228600"/>
              <a:chOff x="3886715" y="5486400"/>
              <a:chExt cx="228600" cy="228600"/>
            </a:xfrm>
          </p:grpSpPr>
          <p:cxnSp>
            <p:nvCxnSpPr>
              <p:cNvPr id="192" name="Rak 191">
                <a:extLst>
                  <a:ext uri="{FF2B5EF4-FFF2-40B4-BE49-F238E27FC236}">
                    <a16:creationId xmlns:a16="http://schemas.microsoft.com/office/drawing/2014/main" id="{A215470A-04A8-4DD9-9800-DCC81C45ED4A}"/>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Rak 192">
                <a:extLst>
                  <a:ext uri="{FF2B5EF4-FFF2-40B4-BE49-F238E27FC236}">
                    <a16:creationId xmlns:a16="http://schemas.microsoft.com/office/drawing/2014/main" id="{7419C183-A3F0-493B-A5BD-3E49F9588D99}"/>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0" name="Rak 199">
            <a:extLst>
              <a:ext uri="{FF2B5EF4-FFF2-40B4-BE49-F238E27FC236}">
                <a16:creationId xmlns:a16="http://schemas.microsoft.com/office/drawing/2014/main" id="{C0A5FD43-E2B1-4579-84BB-26D88D3FE533}"/>
              </a:ext>
              <a:ext uri="{C183D7F6-B498-43B3-948B-1728B52AA6E4}">
                <adec:decorative xmlns:adec="http://schemas.microsoft.com/office/drawing/2017/decorative" val="1"/>
              </a:ext>
            </a:extLst>
          </p:cNvPr>
          <p:cNvCxnSpPr>
            <a:cxnSpLocks/>
          </p:cNvCxnSpPr>
          <p:nvPr userDrawn="1"/>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3" name="Grafik 212">
            <a:extLst>
              <a:ext uri="{FF2B5EF4-FFF2-40B4-BE49-F238E27FC236}">
                <a16:creationId xmlns:a16="http://schemas.microsoft.com/office/drawing/2014/main" id="{C85337B6-509D-4000-B5A1-175C0A7753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03995" y="1770247"/>
            <a:ext cx="354950" cy="159260"/>
          </a:xfrm>
          <a:prstGeom prst="rect">
            <a:avLst/>
          </a:prstGeom>
        </p:spPr>
      </p:pic>
      <p:pic>
        <p:nvPicPr>
          <p:cNvPr id="214" name="Grafik 213">
            <a:extLst>
              <a:ext uri="{FF2B5EF4-FFF2-40B4-BE49-F238E27FC236}">
                <a16:creationId xmlns:a16="http://schemas.microsoft.com/office/drawing/2014/main" id="{FA85BB8B-E482-4884-962D-DA7CE12DA8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9700" y="1667743"/>
            <a:ext cx="71716" cy="31172"/>
          </a:xfrm>
          <a:prstGeom prst="rect">
            <a:avLst/>
          </a:prstGeom>
        </p:spPr>
      </p:pic>
      <p:pic>
        <p:nvPicPr>
          <p:cNvPr id="215" name="Grafik 214">
            <a:extLst>
              <a:ext uri="{FF2B5EF4-FFF2-40B4-BE49-F238E27FC236}">
                <a16:creationId xmlns:a16="http://schemas.microsoft.com/office/drawing/2014/main" id="{B3E69E6B-5606-485B-AD7C-CD98448B9D6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27427" y="1583212"/>
            <a:ext cx="158587" cy="99567"/>
          </a:xfrm>
          <a:prstGeom prst="rect">
            <a:avLst/>
          </a:prstGeom>
        </p:spPr>
      </p:pic>
      <p:pic>
        <p:nvPicPr>
          <p:cNvPr id="216" name="Grafik 215">
            <a:extLst>
              <a:ext uri="{FF2B5EF4-FFF2-40B4-BE49-F238E27FC236}">
                <a16:creationId xmlns:a16="http://schemas.microsoft.com/office/drawing/2014/main" id="{2509846C-DF72-4DEE-BEBF-27C3ED3084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77534" y="1901012"/>
            <a:ext cx="71716" cy="31172"/>
          </a:xfrm>
          <a:prstGeom prst="rect">
            <a:avLst/>
          </a:prstGeom>
        </p:spPr>
      </p:pic>
      <p:pic>
        <p:nvPicPr>
          <p:cNvPr id="217" name="Grafik 216">
            <a:extLst>
              <a:ext uri="{FF2B5EF4-FFF2-40B4-BE49-F238E27FC236}">
                <a16:creationId xmlns:a16="http://schemas.microsoft.com/office/drawing/2014/main" id="{0A8B463C-B196-416C-B71B-73D0E825D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50906" y="1748532"/>
            <a:ext cx="354950" cy="159260"/>
          </a:xfrm>
          <a:prstGeom prst="rect">
            <a:avLst/>
          </a:prstGeom>
        </p:spPr>
      </p:pic>
      <p:pic>
        <p:nvPicPr>
          <p:cNvPr id="218" name="Grafik 217">
            <a:extLst>
              <a:ext uri="{FF2B5EF4-FFF2-40B4-BE49-F238E27FC236}">
                <a16:creationId xmlns:a16="http://schemas.microsoft.com/office/drawing/2014/main" id="{8A2BC8F0-FE52-4F9E-8CE0-E7E11246D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6611" y="1646028"/>
            <a:ext cx="71716" cy="31172"/>
          </a:xfrm>
          <a:prstGeom prst="rect">
            <a:avLst/>
          </a:prstGeom>
        </p:spPr>
      </p:pic>
      <p:pic>
        <p:nvPicPr>
          <p:cNvPr id="219" name="Grafik 218">
            <a:extLst>
              <a:ext uri="{FF2B5EF4-FFF2-40B4-BE49-F238E27FC236}">
                <a16:creationId xmlns:a16="http://schemas.microsoft.com/office/drawing/2014/main" id="{FE354F5C-FD56-432E-8A59-CAFB33A3CF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74338" y="1561497"/>
            <a:ext cx="158587" cy="99567"/>
          </a:xfrm>
          <a:prstGeom prst="rect">
            <a:avLst/>
          </a:prstGeom>
        </p:spPr>
      </p:pic>
      <p:pic>
        <p:nvPicPr>
          <p:cNvPr id="220" name="Grafik 219">
            <a:extLst>
              <a:ext uri="{FF2B5EF4-FFF2-40B4-BE49-F238E27FC236}">
                <a16:creationId xmlns:a16="http://schemas.microsoft.com/office/drawing/2014/main" id="{6424A36B-41A0-41D6-8510-D2A0661BD1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24445" y="1879298"/>
            <a:ext cx="71716" cy="31172"/>
          </a:xfrm>
          <a:prstGeom prst="rect">
            <a:avLst/>
          </a:prstGeom>
        </p:spPr>
      </p:pic>
      <p:pic>
        <p:nvPicPr>
          <p:cNvPr id="221" name="Grafik 220">
            <a:extLst>
              <a:ext uri="{FF2B5EF4-FFF2-40B4-BE49-F238E27FC236}">
                <a16:creationId xmlns:a16="http://schemas.microsoft.com/office/drawing/2014/main" id="{34DE9DD6-2777-4585-8A97-9AF832CAB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0294" y="4864982"/>
            <a:ext cx="354950" cy="159260"/>
          </a:xfrm>
          <a:prstGeom prst="rect">
            <a:avLst/>
          </a:prstGeom>
        </p:spPr>
      </p:pic>
      <p:pic>
        <p:nvPicPr>
          <p:cNvPr id="222" name="Grafik 221">
            <a:extLst>
              <a:ext uri="{FF2B5EF4-FFF2-40B4-BE49-F238E27FC236}">
                <a16:creationId xmlns:a16="http://schemas.microsoft.com/office/drawing/2014/main" id="{119E22CE-22E4-4641-9227-8CC6A72DA0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25999" y="4762477"/>
            <a:ext cx="71716" cy="31172"/>
          </a:xfrm>
          <a:prstGeom prst="rect">
            <a:avLst/>
          </a:prstGeom>
        </p:spPr>
      </p:pic>
      <p:pic>
        <p:nvPicPr>
          <p:cNvPr id="223" name="Grafik 222">
            <a:extLst>
              <a:ext uri="{FF2B5EF4-FFF2-40B4-BE49-F238E27FC236}">
                <a16:creationId xmlns:a16="http://schemas.microsoft.com/office/drawing/2014/main" id="{6C55BEC8-B7FE-4E29-B6C2-0BBA256509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43726" y="4677947"/>
            <a:ext cx="158587" cy="99567"/>
          </a:xfrm>
          <a:prstGeom prst="rect">
            <a:avLst/>
          </a:prstGeom>
        </p:spPr>
      </p:pic>
      <p:pic>
        <p:nvPicPr>
          <p:cNvPr id="224" name="Grafik 223">
            <a:extLst>
              <a:ext uri="{FF2B5EF4-FFF2-40B4-BE49-F238E27FC236}">
                <a16:creationId xmlns:a16="http://schemas.microsoft.com/office/drawing/2014/main" id="{768AC73B-C9A6-4FEF-8DB7-7679E35D67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93833" y="4995746"/>
            <a:ext cx="71716" cy="31172"/>
          </a:xfrm>
          <a:prstGeom prst="rect">
            <a:avLst/>
          </a:prstGeom>
        </p:spPr>
      </p:pic>
      <p:pic>
        <p:nvPicPr>
          <p:cNvPr id="225" name="Grafik 224">
            <a:extLst>
              <a:ext uri="{FF2B5EF4-FFF2-40B4-BE49-F238E27FC236}">
                <a16:creationId xmlns:a16="http://schemas.microsoft.com/office/drawing/2014/main" id="{757A1521-A2DC-408F-8CBB-52818121A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9903" y="4857080"/>
            <a:ext cx="354950" cy="159260"/>
          </a:xfrm>
          <a:prstGeom prst="rect">
            <a:avLst/>
          </a:prstGeom>
        </p:spPr>
      </p:pic>
      <p:pic>
        <p:nvPicPr>
          <p:cNvPr id="226" name="Grafik 225">
            <a:extLst>
              <a:ext uri="{FF2B5EF4-FFF2-40B4-BE49-F238E27FC236}">
                <a16:creationId xmlns:a16="http://schemas.microsoft.com/office/drawing/2014/main" id="{2C976BFE-E6F8-481E-84DA-0F860B558A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15607" y="4754576"/>
            <a:ext cx="71716" cy="31172"/>
          </a:xfrm>
          <a:prstGeom prst="rect">
            <a:avLst/>
          </a:prstGeom>
        </p:spPr>
      </p:pic>
      <p:pic>
        <p:nvPicPr>
          <p:cNvPr id="227" name="Grafik 226">
            <a:extLst>
              <a:ext uri="{FF2B5EF4-FFF2-40B4-BE49-F238E27FC236}">
                <a16:creationId xmlns:a16="http://schemas.microsoft.com/office/drawing/2014/main" id="{AA8BC3E9-E0C6-4579-A7AD-7C977612C4B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33334" y="4670045"/>
            <a:ext cx="158587" cy="99567"/>
          </a:xfrm>
          <a:prstGeom prst="rect">
            <a:avLst/>
          </a:prstGeom>
        </p:spPr>
      </p:pic>
      <p:pic>
        <p:nvPicPr>
          <p:cNvPr id="228" name="Grafik 227">
            <a:extLst>
              <a:ext uri="{FF2B5EF4-FFF2-40B4-BE49-F238E27FC236}">
                <a16:creationId xmlns:a16="http://schemas.microsoft.com/office/drawing/2014/main" id="{2523748F-98CD-4E64-9B26-957979CE1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3441" y="4987845"/>
            <a:ext cx="71716" cy="31172"/>
          </a:xfrm>
          <a:prstGeom prst="rect">
            <a:avLst/>
          </a:prstGeom>
        </p:spPr>
      </p:pic>
      <p:pic>
        <p:nvPicPr>
          <p:cNvPr id="229" name="Grafik 228">
            <a:extLst>
              <a:ext uri="{FF2B5EF4-FFF2-40B4-BE49-F238E27FC236}">
                <a16:creationId xmlns:a16="http://schemas.microsoft.com/office/drawing/2014/main" id="{07FD0414-52EB-4B33-A8AE-E4A337E8E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261" y="4861212"/>
            <a:ext cx="354950" cy="159260"/>
          </a:xfrm>
          <a:prstGeom prst="rect">
            <a:avLst/>
          </a:prstGeom>
        </p:spPr>
      </p:pic>
      <p:pic>
        <p:nvPicPr>
          <p:cNvPr id="230" name="Grafik 229">
            <a:extLst>
              <a:ext uri="{FF2B5EF4-FFF2-40B4-BE49-F238E27FC236}">
                <a16:creationId xmlns:a16="http://schemas.microsoft.com/office/drawing/2014/main" id="{D0151BC3-E795-4BB5-9AE2-D908C380DE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2553" y="4804640"/>
            <a:ext cx="71716" cy="31172"/>
          </a:xfrm>
          <a:prstGeom prst="rect">
            <a:avLst/>
          </a:prstGeom>
        </p:spPr>
      </p:pic>
      <p:pic>
        <p:nvPicPr>
          <p:cNvPr id="231" name="Grafik 230">
            <a:extLst>
              <a:ext uri="{FF2B5EF4-FFF2-40B4-BE49-F238E27FC236}">
                <a16:creationId xmlns:a16="http://schemas.microsoft.com/office/drawing/2014/main" id="{CAB445B8-4BA5-4AC0-9C4C-ADC9B9BC3D3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52169" y="4640560"/>
            <a:ext cx="158587" cy="99567"/>
          </a:xfrm>
          <a:prstGeom prst="rect">
            <a:avLst/>
          </a:prstGeom>
        </p:spPr>
      </p:pic>
      <p:pic>
        <p:nvPicPr>
          <p:cNvPr id="232" name="Grafik 231">
            <a:extLst>
              <a:ext uri="{FF2B5EF4-FFF2-40B4-BE49-F238E27FC236}">
                <a16:creationId xmlns:a16="http://schemas.microsoft.com/office/drawing/2014/main" id="{B10AF991-F7D8-434C-8588-D60D8D2063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52622" y="5000008"/>
            <a:ext cx="71716" cy="31172"/>
          </a:xfrm>
          <a:prstGeom prst="rect">
            <a:avLst/>
          </a:prstGeom>
        </p:spPr>
      </p:pic>
      <p:pic>
        <p:nvPicPr>
          <p:cNvPr id="233" name="Grafik 232">
            <a:extLst>
              <a:ext uri="{FF2B5EF4-FFF2-40B4-BE49-F238E27FC236}">
                <a16:creationId xmlns:a16="http://schemas.microsoft.com/office/drawing/2014/main" id="{0AAA03C2-7B43-435E-BEF1-D492D0316E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7151" y="4861212"/>
            <a:ext cx="354950" cy="159260"/>
          </a:xfrm>
          <a:prstGeom prst="rect">
            <a:avLst/>
          </a:prstGeom>
        </p:spPr>
      </p:pic>
      <p:pic>
        <p:nvPicPr>
          <p:cNvPr id="234" name="Grafik 233">
            <a:extLst>
              <a:ext uri="{FF2B5EF4-FFF2-40B4-BE49-F238E27FC236}">
                <a16:creationId xmlns:a16="http://schemas.microsoft.com/office/drawing/2014/main" id="{F8BFB95A-E289-4137-BB83-FD77389CC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41442" y="4804640"/>
            <a:ext cx="71716" cy="31172"/>
          </a:xfrm>
          <a:prstGeom prst="rect">
            <a:avLst/>
          </a:prstGeom>
        </p:spPr>
      </p:pic>
      <p:pic>
        <p:nvPicPr>
          <p:cNvPr id="235" name="Grafik 234">
            <a:extLst>
              <a:ext uri="{FF2B5EF4-FFF2-40B4-BE49-F238E27FC236}">
                <a16:creationId xmlns:a16="http://schemas.microsoft.com/office/drawing/2014/main" id="{8CD69EEF-47C9-45E2-9731-7ADF6C15936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71058" y="4640560"/>
            <a:ext cx="158587" cy="99567"/>
          </a:xfrm>
          <a:prstGeom prst="rect">
            <a:avLst/>
          </a:prstGeom>
        </p:spPr>
      </p:pic>
      <p:pic>
        <p:nvPicPr>
          <p:cNvPr id="236" name="Grafik 235">
            <a:extLst>
              <a:ext uri="{FF2B5EF4-FFF2-40B4-BE49-F238E27FC236}">
                <a16:creationId xmlns:a16="http://schemas.microsoft.com/office/drawing/2014/main" id="{00D3AF91-BA3D-452A-9528-D73FFCBBC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1511" y="5000008"/>
            <a:ext cx="71716" cy="31172"/>
          </a:xfrm>
          <a:prstGeom prst="rect">
            <a:avLst/>
          </a:prstGeom>
        </p:spPr>
      </p:pic>
      <p:pic>
        <p:nvPicPr>
          <p:cNvPr id="237" name="Grafik 236">
            <a:extLst>
              <a:ext uri="{FF2B5EF4-FFF2-40B4-BE49-F238E27FC236}">
                <a16:creationId xmlns:a16="http://schemas.microsoft.com/office/drawing/2014/main" id="{CC6F27FB-8621-45D4-B01E-01AB2DFD9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0637" y="1726526"/>
            <a:ext cx="354950" cy="159260"/>
          </a:xfrm>
          <a:prstGeom prst="rect">
            <a:avLst/>
          </a:prstGeom>
        </p:spPr>
      </p:pic>
      <p:pic>
        <p:nvPicPr>
          <p:cNvPr id="238" name="Grafik 237">
            <a:extLst>
              <a:ext uri="{FF2B5EF4-FFF2-40B4-BE49-F238E27FC236}">
                <a16:creationId xmlns:a16="http://schemas.microsoft.com/office/drawing/2014/main" id="{A5CEF6DE-305A-4299-9491-EC65AE3C1B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4928" y="1669955"/>
            <a:ext cx="71716" cy="31172"/>
          </a:xfrm>
          <a:prstGeom prst="rect">
            <a:avLst/>
          </a:prstGeom>
        </p:spPr>
      </p:pic>
      <p:pic>
        <p:nvPicPr>
          <p:cNvPr id="239" name="Grafik 238">
            <a:extLst>
              <a:ext uri="{FF2B5EF4-FFF2-40B4-BE49-F238E27FC236}">
                <a16:creationId xmlns:a16="http://schemas.microsoft.com/office/drawing/2014/main" id="{A4B21E61-9987-4D80-9402-766968AC9E0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14543" y="1505875"/>
            <a:ext cx="158587" cy="99567"/>
          </a:xfrm>
          <a:prstGeom prst="rect">
            <a:avLst/>
          </a:prstGeom>
        </p:spPr>
      </p:pic>
      <p:pic>
        <p:nvPicPr>
          <p:cNvPr id="240" name="Grafik 239">
            <a:extLst>
              <a:ext uri="{FF2B5EF4-FFF2-40B4-BE49-F238E27FC236}">
                <a16:creationId xmlns:a16="http://schemas.microsoft.com/office/drawing/2014/main" id="{5860ED9A-BBB1-4F53-B94A-4C4A6F84B4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997" y="1865322"/>
            <a:ext cx="71716" cy="31172"/>
          </a:xfrm>
          <a:prstGeom prst="rect">
            <a:avLst/>
          </a:prstGeom>
        </p:spPr>
      </p:pic>
      <p:pic>
        <p:nvPicPr>
          <p:cNvPr id="241" name="Grafik 240">
            <a:extLst>
              <a:ext uri="{FF2B5EF4-FFF2-40B4-BE49-F238E27FC236}">
                <a16:creationId xmlns:a16="http://schemas.microsoft.com/office/drawing/2014/main" id="{645356C1-9D73-45A8-B200-D0E1164E8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38067" y="1769301"/>
            <a:ext cx="354950" cy="159260"/>
          </a:xfrm>
          <a:prstGeom prst="rect">
            <a:avLst/>
          </a:prstGeom>
        </p:spPr>
      </p:pic>
      <p:pic>
        <p:nvPicPr>
          <p:cNvPr id="242" name="Grafik 241">
            <a:extLst>
              <a:ext uri="{FF2B5EF4-FFF2-40B4-BE49-F238E27FC236}">
                <a16:creationId xmlns:a16="http://schemas.microsoft.com/office/drawing/2014/main" id="{96ABA858-31A9-4467-83D9-1A5CE960DD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32358" y="1712730"/>
            <a:ext cx="71716" cy="31172"/>
          </a:xfrm>
          <a:prstGeom prst="rect">
            <a:avLst/>
          </a:prstGeom>
        </p:spPr>
      </p:pic>
      <p:pic>
        <p:nvPicPr>
          <p:cNvPr id="243" name="Grafik 242">
            <a:extLst>
              <a:ext uri="{FF2B5EF4-FFF2-40B4-BE49-F238E27FC236}">
                <a16:creationId xmlns:a16="http://schemas.microsoft.com/office/drawing/2014/main" id="{73D84A3F-4F53-45EB-9BFB-7B61C6CA4F7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61974" y="1548650"/>
            <a:ext cx="158587" cy="99567"/>
          </a:xfrm>
          <a:prstGeom prst="rect">
            <a:avLst/>
          </a:prstGeom>
        </p:spPr>
      </p:pic>
      <p:pic>
        <p:nvPicPr>
          <p:cNvPr id="244" name="Grafik 243">
            <a:extLst>
              <a:ext uri="{FF2B5EF4-FFF2-40B4-BE49-F238E27FC236}">
                <a16:creationId xmlns:a16="http://schemas.microsoft.com/office/drawing/2014/main" id="{84D5F948-5052-477C-A38D-42A7964884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62427" y="1908097"/>
            <a:ext cx="71716" cy="31172"/>
          </a:xfrm>
          <a:prstGeom prst="rect">
            <a:avLst/>
          </a:prstGeom>
        </p:spPr>
      </p:pic>
    </p:spTree>
    <p:extLst>
      <p:ext uri="{BB962C8B-B14F-4D97-AF65-F5344CB8AC3E}">
        <p14:creationId xmlns:p14="http://schemas.microsoft.com/office/powerpoint/2010/main" val="3300622097"/>
      </p:ext>
    </p:extLst>
  </p:cSld>
  <p:clrMapOvr>
    <a:masterClrMapping/>
  </p:clrMapOvr>
  <p:extLst>
    <p:ext uri="{DCECCB84-F9BA-43D5-87BE-67443E8EF086}">
      <p15:sldGuideLst xmlns:p15="http://schemas.microsoft.com/office/powerpoint/2012/main">
        <p15:guide id="6" pos="2982">
          <p15:clr>
            <a:srgbClr val="FBAE40"/>
          </p15:clr>
        </p15:guide>
        <p15:guide id="7" pos="8282">
          <p15:clr>
            <a:srgbClr val="FBAE40"/>
          </p15:clr>
        </p15:guide>
        <p15:guide id="8" orient="horz" pos="4752">
          <p15:clr>
            <a:srgbClr val="FBAE40"/>
          </p15:clr>
        </p15:guide>
        <p15:guide id="9" orient="horz" pos="18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3" name="Diabildsnumm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00466219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0" y="1122363"/>
            <a:ext cx="8006032" cy="2116921"/>
          </a:xfrm>
        </p:spPr>
        <p:txBody>
          <a:bodyPr anchor="b">
            <a:normAutofit/>
          </a:bodyPr>
          <a:lstStyle>
            <a:lvl1pPr algn="l">
              <a:defRPr sz="5400"/>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grpSp>
        <p:nvGrpSpPr>
          <p:cNvPr id="10" name="Grupp 9">
            <a:extLst>
              <a:ext uri="{FF2B5EF4-FFF2-40B4-BE49-F238E27FC236}">
                <a16:creationId xmlns:a16="http://schemas.microsoft.com/office/drawing/2014/main" id="{3BC0C2CA-4AFD-C4AB-943C-E02063C2307B}"/>
              </a:ext>
            </a:extLst>
          </p:cNvPr>
          <p:cNvGrpSpPr/>
          <p:nvPr userDrawn="1"/>
        </p:nvGrpSpPr>
        <p:grpSpPr>
          <a:xfrm>
            <a:off x="6253093" y="864402"/>
            <a:ext cx="5370449" cy="5129194"/>
            <a:chOff x="6253093" y="864402"/>
            <a:chExt cx="5370449" cy="5129194"/>
          </a:xfrm>
        </p:grpSpPr>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7" name="Bildobjekt 6">
              <a:extLst>
                <a:ext uri="{FF2B5EF4-FFF2-40B4-BE49-F238E27FC236}">
                  <a16:creationId xmlns:a16="http://schemas.microsoft.com/office/drawing/2014/main" id="{1EFB7DAE-659E-8956-E687-DD9FEB467DEC}"/>
                </a:ext>
              </a:extLst>
            </p:cNvPr>
            <p:cNvPicPr>
              <a:picLocks noChangeAspect="1"/>
            </p:cNvPicPr>
            <p:nvPr userDrawn="1"/>
          </p:nvPicPr>
          <p:blipFill>
            <a:blip r:embed="rId3"/>
            <a:stretch>
              <a:fillRect/>
            </a:stretch>
          </p:blipFill>
          <p:spPr>
            <a:xfrm>
              <a:off x="6253093" y="1122363"/>
              <a:ext cx="2806700" cy="647700"/>
            </a:xfrm>
            <a:prstGeom prst="rect">
              <a:avLst/>
            </a:prstGeom>
          </p:spPr>
        </p:pic>
        <p:pic>
          <p:nvPicPr>
            <p:cNvPr id="8" name="Bildobjekt 7">
              <a:extLst>
                <a:ext uri="{FF2B5EF4-FFF2-40B4-BE49-F238E27FC236}">
                  <a16:creationId xmlns:a16="http://schemas.microsoft.com/office/drawing/2014/main" id="{86E48736-0057-C4E0-468C-460E4DD86C47}"/>
                </a:ext>
              </a:extLst>
            </p:cNvPr>
            <p:cNvPicPr>
              <a:picLocks noChangeAspect="1"/>
            </p:cNvPicPr>
            <p:nvPr userDrawn="1"/>
          </p:nvPicPr>
          <p:blipFill>
            <a:blip r:embed="rId4"/>
            <a:stretch>
              <a:fillRect/>
            </a:stretch>
          </p:blipFill>
          <p:spPr>
            <a:xfrm>
              <a:off x="9982200" y="944864"/>
              <a:ext cx="1117600" cy="533400"/>
            </a:xfrm>
            <a:prstGeom prst="rect">
              <a:avLst/>
            </a:prstGeom>
          </p:spPr>
        </p:pic>
      </p:gr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17" name="Platshållare för text 14">
            <a:extLst>
              <a:ext uri="{FF2B5EF4-FFF2-40B4-BE49-F238E27FC236}">
                <a16:creationId xmlns:a16="http://schemas.microsoft.com/office/drawing/2014/main" id="{2F57579F-B9ED-1561-6C23-2D154F8BD689}"/>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595959"/>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267250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sid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96A593"/>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grpSp>
        <p:nvGrpSpPr>
          <p:cNvPr id="7" name="Grupp 6">
            <a:extLst>
              <a:ext uri="{FF2B5EF4-FFF2-40B4-BE49-F238E27FC236}">
                <a16:creationId xmlns:a16="http://schemas.microsoft.com/office/drawing/2014/main" id="{9D0BC74E-F51A-16B1-5623-1959E3ABF516}"/>
              </a:ext>
            </a:extLst>
          </p:cNvPr>
          <p:cNvGrpSpPr/>
          <p:nvPr userDrawn="1"/>
        </p:nvGrpSpPr>
        <p:grpSpPr>
          <a:xfrm>
            <a:off x="6253093" y="864402"/>
            <a:ext cx="5370449" cy="5129194"/>
            <a:chOff x="6253093" y="864402"/>
            <a:chExt cx="5370449" cy="5129194"/>
          </a:xfrm>
        </p:grpSpPr>
        <p:pic>
          <p:nvPicPr>
            <p:cNvPr id="10" name="Bild" descr="Bild">
              <a:extLst>
                <a:ext uri="{FF2B5EF4-FFF2-40B4-BE49-F238E27FC236}">
                  <a16:creationId xmlns:a16="http://schemas.microsoft.com/office/drawing/2014/main" id="{27CD57EE-1E2F-0880-7EB8-C493A9EFAE89}"/>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12" name="Bildobjekt 11">
              <a:extLst>
                <a:ext uri="{FF2B5EF4-FFF2-40B4-BE49-F238E27FC236}">
                  <a16:creationId xmlns:a16="http://schemas.microsoft.com/office/drawing/2014/main" id="{DB5A40A1-AA33-95E2-CE4D-3B098D02A080}"/>
                </a:ext>
              </a:extLst>
            </p:cNvPr>
            <p:cNvPicPr>
              <a:picLocks noChangeAspect="1"/>
            </p:cNvPicPr>
            <p:nvPr userDrawn="1"/>
          </p:nvPicPr>
          <p:blipFill>
            <a:blip r:embed="rId3">
              <a:lum bright="-19000"/>
            </a:blip>
            <a:stretch>
              <a:fillRect/>
            </a:stretch>
          </p:blipFill>
          <p:spPr>
            <a:xfrm>
              <a:off x="6253093" y="1122363"/>
              <a:ext cx="2806700" cy="647700"/>
            </a:xfrm>
            <a:prstGeom prst="rect">
              <a:avLst/>
            </a:prstGeom>
          </p:spPr>
        </p:pic>
        <p:pic>
          <p:nvPicPr>
            <p:cNvPr id="14" name="Bildobjekt 13">
              <a:extLst>
                <a:ext uri="{FF2B5EF4-FFF2-40B4-BE49-F238E27FC236}">
                  <a16:creationId xmlns:a16="http://schemas.microsoft.com/office/drawing/2014/main" id="{1C77235B-5E1C-32A3-65D6-06EBAD40C317}"/>
                </a:ext>
              </a:extLst>
            </p:cNvPr>
            <p:cNvPicPr>
              <a:picLocks noChangeAspect="1"/>
            </p:cNvPicPr>
            <p:nvPr userDrawn="1"/>
          </p:nvPicPr>
          <p:blipFill>
            <a:blip r:embed="rId4">
              <a:lum bright="-19000"/>
            </a:blip>
            <a:stretch>
              <a:fillRect/>
            </a:stretch>
          </p:blipFill>
          <p:spPr>
            <a:xfrm>
              <a:off x="9982200" y="944864"/>
              <a:ext cx="1117600" cy="533400"/>
            </a:xfrm>
            <a:prstGeom prst="rect">
              <a:avLst/>
            </a:prstGeom>
          </p:spPr>
        </p:pic>
      </p:grpSp>
      <p:sp>
        <p:nvSpPr>
          <p:cNvPr id="2" name="Rubrik 1"/>
          <p:cNvSpPr>
            <a:spLocks noGrp="1"/>
          </p:cNvSpPr>
          <p:nvPr>
            <p:ph type="ctrTitle" hasCustomPrompt="1"/>
          </p:nvPr>
        </p:nvSpPr>
        <p:spPr>
          <a:xfrm>
            <a:off x="723900" y="1122363"/>
            <a:ext cx="8057791" cy="2116921"/>
          </a:xfrm>
        </p:spPr>
        <p:txBody>
          <a:bodyPr anchor="b">
            <a:normAutofit/>
          </a:bodyPr>
          <a:lstStyle>
            <a:lvl1pPr algn="l">
              <a:defRPr sz="5400">
                <a:solidFill>
                  <a:srgbClr val="EDF6EE"/>
                </a:solidFill>
              </a:defRPr>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7" name="Platshållare för text 14">
            <a:extLst>
              <a:ext uri="{FF2B5EF4-FFF2-40B4-BE49-F238E27FC236}">
                <a16:creationId xmlns:a16="http://schemas.microsoft.com/office/drawing/2014/main" id="{0F9DB6AB-6EF1-4109-87E6-F11297104CB7}"/>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EDF6EE"/>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4062473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AB75BDD-747F-9893-1457-34DCBCC1EC46}"/>
              </a:ext>
            </a:extLst>
          </p:cNvPr>
          <p:cNvPicPr>
            <a:picLocks noChangeAspect="1"/>
          </p:cNvPicPr>
          <p:nvPr userDrawn="1"/>
        </p:nvPicPr>
        <p:blipFill>
          <a:blip r:embed="rId2">
            <a:alphaModFix amt="16000"/>
          </a:blip>
          <a:stretch>
            <a:fillRect/>
          </a:stretch>
        </p:blipFill>
        <p:spPr>
          <a:xfrm rot="20235440">
            <a:off x="5088495" y="3244080"/>
            <a:ext cx="3192374" cy="2919854"/>
          </a:xfrm>
          <a:prstGeom prst="rect">
            <a:avLst/>
          </a:prstGeom>
        </p:spPr>
      </p:pic>
      <p:sp>
        <p:nvSpPr>
          <p:cNvPr id="2" name="Rubrik 1"/>
          <p:cNvSpPr>
            <a:spLocks noGrp="1"/>
          </p:cNvSpPr>
          <p:nvPr>
            <p:ph type="ctrTitle" hasCustomPrompt="1"/>
          </p:nvPr>
        </p:nvSpPr>
        <p:spPr>
          <a:xfrm>
            <a:off x="723901" y="785813"/>
            <a:ext cx="6248400" cy="2453471"/>
          </a:xfrm>
        </p:spPr>
        <p:txBody>
          <a:bodyPr anchor="b">
            <a:normAutofit/>
          </a:bodyPr>
          <a:lstStyle>
            <a:lvl1pPr algn="l">
              <a:defRPr sz="5400"/>
            </a:lvl1pPr>
          </a:lstStyle>
          <a:p>
            <a:r>
              <a:rPr lang="sv-SE"/>
              <a:t>Avsnittsrubrik</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rotWithShape="1">
          <a:blip r:embed="rId3"/>
          <a:srcRect l="-827" t="11364" r="276" b="10181"/>
          <a:stretch/>
        </p:blipFill>
        <p:spPr>
          <a:xfrm>
            <a:off x="6743700" y="271462"/>
            <a:ext cx="5214939" cy="6357938"/>
          </a:xfrm>
          <a:prstGeom prst="rect">
            <a:avLst/>
          </a:prstGeom>
          <a:effectLst>
            <a:outerShdw blurRad="135832" dist="43810" dir="5013143" sx="99896" sy="99896" algn="tl" rotWithShape="0">
              <a:prstClr val="black">
                <a:alpha val="61740"/>
              </a:prstClr>
            </a:outerShdw>
          </a:effectLst>
        </p:spPr>
      </p:pic>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626688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10515600" cy="4086225"/>
          </a:xfrm>
        </p:spPr>
        <p:txBody>
          <a:bodyPr numCol="2"/>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
        <p:nvSpPr>
          <p:cNvPr id="9" name="Platshållare för text 14">
            <a:extLst>
              <a:ext uri="{FF2B5EF4-FFF2-40B4-BE49-F238E27FC236}">
                <a16:creationId xmlns:a16="http://schemas.microsoft.com/office/drawing/2014/main" id="{ACB9AF59-A9EB-878B-520C-4D6BE23FA502}"/>
              </a:ext>
            </a:extLst>
          </p:cNvPr>
          <p:cNvSpPr>
            <a:spLocks noGrp="1"/>
          </p:cNvSpPr>
          <p:nvPr>
            <p:ph type="body" sz="quarter" idx="15" hasCustomPrompt="1"/>
          </p:nvPr>
        </p:nvSpPr>
        <p:spPr>
          <a:xfrm>
            <a:off x="838200" y="1437481"/>
            <a:ext cx="105156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023228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endParaRPr lang="sv-SE"/>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904620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144102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r>
              <a:rPr lang="sv-SE"/>
              <a:t>Klicka på ikonen för att lägga till en bild</a:t>
            </a:r>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7125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10515600" cy="4086225"/>
          </a:xfrm>
        </p:spPr>
        <p:txBody>
          <a:bodyPr numCol="2"/>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
        <p:nvSpPr>
          <p:cNvPr id="9" name="Platshållare för text 14">
            <a:extLst>
              <a:ext uri="{FF2B5EF4-FFF2-40B4-BE49-F238E27FC236}">
                <a16:creationId xmlns:a16="http://schemas.microsoft.com/office/drawing/2014/main" id="{ACB9AF59-A9EB-878B-520C-4D6BE23FA502}"/>
              </a:ext>
            </a:extLst>
          </p:cNvPr>
          <p:cNvSpPr>
            <a:spLocks noGrp="1"/>
          </p:cNvSpPr>
          <p:nvPr>
            <p:ph type="body" sz="quarter" idx="15" hasCustomPrompt="1"/>
          </p:nvPr>
        </p:nvSpPr>
        <p:spPr>
          <a:xfrm>
            <a:off x="838200" y="1437481"/>
            <a:ext cx="105156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046295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r>
              <a:rPr lang="sv-SE"/>
              <a:t>Klicka här för att ändra format på bakgrundstexten</a:t>
            </a:r>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982425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4074022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768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2023-09-06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Tree>
    <p:extLst>
      <p:ext uri="{BB962C8B-B14F-4D97-AF65-F5344CB8AC3E}">
        <p14:creationId xmlns:p14="http://schemas.microsoft.com/office/powerpoint/2010/main" val="2609328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A7343-C3D7-44CE-9426-B91812930F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969670-B0DA-49E6-B353-AD68B89BD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6C692D4-9A9B-4709-B1A6-0A5DF89375DC}"/>
              </a:ext>
            </a:extLst>
          </p:cNvPr>
          <p:cNvSpPr>
            <a:spLocks noGrp="1"/>
          </p:cNvSpPr>
          <p:nvPr>
            <p:ph type="dt" sz="half" idx="10"/>
          </p:nvPr>
        </p:nvSpPr>
        <p:spPr/>
        <p:txBody>
          <a:bodyPr/>
          <a:lstStyle/>
          <a:p>
            <a:fld id="{326951E3-958F-4611-B170-D081BA0250F9}" type="datetimeFigureOut">
              <a:rPr lang="en-US" smtClean="0"/>
              <a:pPr/>
              <a:t>9/6/2023</a:t>
            </a:fld>
            <a:endParaRPr lang="en-US"/>
          </a:p>
        </p:txBody>
      </p:sp>
      <p:sp>
        <p:nvSpPr>
          <p:cNvPr id="5" name="Platshållare för sidfot 4">
            <a:extLst>
              <a:ext uri="{FF2B5EF4-FFF2-40B4-BE49-F238E27FC236}">
                <a16:creationId xmlns:a16="http://schemas.microsoft.com/office/drawing/2014/main" id="{3B4117A7-EF6C-44EA-8FF7-51404AF45727}"/>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97291AF-F455-484D-9DA8-7DB766D92ADB}"/>
              </a:ext>
            </a:extLst>
          </p:cNvPr>
          <p:cNvSpPr>
            <a:spLocks noGrp="1"/>
          </p:cNvSpPr>
          <p:nvPr>
            <p:ph type="sldNum" sz="quarter" idx="12"/>
          </p:nvPr>
        </p:nvSpPr>
        <p:spPr/>
        <p:txBody>
          <a:bodyPr/>
          <a:lstStyle/>
          <a:p>
            <a:fld id="{57871EFB-7B9E-4E86-A89E-697E8EBB06F2}" type="slidenum">
              <a:rPr lang="en-US" smtClean="0"/>
              <a:pPr/>
              <a:t>‹#›</a:t>
            </a:fld>
            <a:endParaRPr lang="en-US"/>
          </a:p>
        </p:txBody>
      </p:sp>
    </p:spTree>
    <p:extLst>
      <p:ext uri="{BB962C8B-B14F-4D97-AF65-F5344CB8AC3E}">
        <p14:creationId xmlns:p14="http://schemas.microsoft.com/office/powerpoint/2010/main" val="622183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320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3719256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2023-09-06</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72954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2023-09-06</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03021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2023-09-06</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75742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endParaRPr lang="sv-SE"/>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901019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2023-09-06</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587555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2023-09-06</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49274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2023-09-06</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707830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2023-09-06</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75807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2023-09-06</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71546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778577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Brödtext nivå ett…"/>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513972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Sandig stig mellan två kullar som leder till havet"/>
          <p:cNvSpPr>
            <a:spLocks noGrp="1"/>
          </p:cNvSpPr>
          <p:nvPr>
            <p:ph type="pic" sz="quarter" idx="21"/>
          </p:nvPr>
        </p:nvSpPr>
        <p:spPr>
          <a:xfrm>
            <a:off x="7650164" y="3524250"/>
            <a:ext cx="4162425" cy="2774950"/>
          </a:xfrm>
          <a:prstGeom prst="rect">
            <a:avLst/>
          </a:prstGeom>
        </p:spPr>
        <p:txBody>
          <a:bodyPr lIns="91439" tIns="45719" rIns="91439" bIns="45719" anchor="t">
            <a:noAutofit/>
          </a:bodyPr>
          <a:lstStyle/>
          <a:p>
            <a:endParaRPr/>
          </a:p>
        </p:txBody>
      </p:sp>
      <p:sp>
        <p:nvSpPr>
          <p:cNvPr id="84" name="Häger flyger lågt över en strand med ett kort staket i förgrunden"/>
          <p:cNvSpPr>
            <a:spLocks noGrp="1"/>
          </p:cNvSpPr>
          <p:nvPr>
            <p:ph type="pic" sz="quarter" idx="22"/>
          </p:nvPr>
        </p:nvSpPr>
        <p:spPr>
          <a:xfrm>
            <a:off x="7880350" y="431800"/>
            <a:ext cx="3702050" cy="3702050"/>
          </a:xfrm>
          <a:prstGeom prst="rect">
            <a:avLst/>
          </a:prstGeom>
        </p:spPr>
        <p:txBody>
          <a:bodyPr lIns="91439" tIns="45719" rIns="91439" bIns="45719" anchor="t">
            <a:noAutofit/>
          </a:bodyPr>
          <a:lstStyle/>
          <a:p>
            <a:endParaRPr/>
          </a:p>
        </p:txBody>
      </p:sp>
      <p:sp>
        <p:nvSpPr>
          <p:cNvPr id="85" name="Vy av strand och hav från en grästäckt sanddyn"/>
          <p:cNvSpPr>
            <a:spLocks noGrp="1"/>
          </p:cNvSpPr>
          <p:nvPr>
            <p:ph type="pic" idx="23"/>
          </p:nvPr>
        </p:nvSpPr>
        <p:spPr>
          <a:xfrm>
            <a:off x="-495300" y="565150"/>
            <a:ext cx="8601075" cy="5734050"/>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525302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193800" y="4476751"/>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Skriv ett citat här.”"/>
          <p:cNvSpPr txBox="1">
            <a:spLocks noGrp="1"/>
          </p:cNvSpPr>
          <p:nvPr>
            <p:ph type="body" sz="quarter" idx="22"/>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308064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Vy av strand och hav från en grästäckt sanddyn"/>
          <p:cNvSpPr>
            <a:spLocks noGrp="1"/>
          </p:cNvSpPr>
          <p:nvPr>
            <p:ph type="pic" idx="21"/>
          </p:nvPr>
        </p:nvSpPr>
        <p:spPr>
          <a:xfrm>
            <a:off x="-25400" y="-635000"/>
            <a:ext cx="12242800" cy="8161867"/>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11849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4020631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257344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889000" y="1149350"/>
            <a:ext cx="10414000" cy="2324100"/>
          </a:xfrm>
          <a:prstGeom prst="rect">
            <a:avLst/>
          </a:prstGeom>
        </p:spPr>
        <p:txBody>
          <a:bodyPr anchor="b"/>
          <a:lstStyle/>
          <a:p>
            <a:r>
              <a:t>Titeltext</a:t>
            </a:r>
          </a:p>
        </p:txBody>
      </p:sp>
      <p:sp>
        <p:nvSpPr>
          <p:cNvPr id="12" name="Brödtext nivå ett…"/>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Helvetica Neue Light"/>
                <a:sym typeface="Helvetica Neue Light"/>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Helvetica Neue Light"/>
              <a:sym typeface="Helvetica Neue Light"/>
            </a:endParaRPr>
          </a:p>
        </p:txBody>
      </p:sp>
    </p:spTree>
    <p:extLst>
      <p:ext uri="{BB962C8B-B14F-4D97-AF65-F5344CB8AC3E}">
        <p14:creationId xmlns:p14="http://schemas.microsoft.com/office/powerpoint/2010/main" val="423667111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0" y="1122363"/>
            <a:ext cx="8006032" cy="2116921"/>
          </a:xfrm>
        </p:spPr>
        <p:txBody>
          <a:bodyPr anchor="b">
            <a:normAutofit/>
          </a:bodyPr>
          <a:lstStyle>
            <a:lvl1pPr algn="l">
              <a:defRPr sz="5400"/>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grpSp>
        <p:nvGrpSpPr>
          <p:cNvPr id="10" name="Grupp 9">
            <a:extLst>
              <a:ext uri="{FF2B5EF4-FFF2-40B4-BE49-F238E27FC236}">
                <a16:creationId xmlns:a16="http://schemas.microsoft.com/office/drawing/2014/main" id="{3BC0C2CA-4AFD-C4AB-943C-E02063C2307B}"/>
              </a:ext>
            </a:extLst>
          </p:cNvPr>
          <p:cNvGrpSpPr/>
          <p:nvPr userDrawn="1"/>
        </p:nvGrpSpPr>
        <p:grpSpPr>
          <a:xfrm>
            <a:off x="6253093" y="864402"/>
            <a:ext cx="5370449" cy="5129194"/>
            <a:chOff x="6253093" y="864402"/>
            <a:chExt cx="5370449" cy="5129194"/>
          </a:xfrm>
        </p:grpSpPr>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7" name="Bildobjekt 6">
              <a:extLst>
                <a:ext uri="{FF2B5EF4-FFF2-40B4-BE49-F238E27FC236}">
                  <a16:creationId xmlns:a16="http://schemas.microsoft.com/office/drawing/2014/main" id="{1EFB7DAE-659E-8956-E687-DD9FEB467DEC}"/>
                </a:ext>
              </a:extLst>
            </p:cNvPr>
            <p:cNvPicPr>
              <a:picLocks noChangeAspect="1"/>
            </p:cNvPicPr>
            <p:nvPr userDrawn="1"/>
          </p:nvPicPr>
          <p:blipFill>
            <a:blip r:embed="rId3"/>
            <a:stretch>
              <a:fillRect/>
            </a:stretch>
          </p:blipFill>
          <p:spPr>
            <a:xfrm>
              <a:off x="6253093" y="1122363"/>
              <a:ext cx="2806700" cy="647700"/>
            </a:xfrm>
            <a:prstGeom prst="rect">
              <a:avLst/>
            </a:prstGeom>
          </p:spPr>
        </p:pic>
        <p:pic>
          <p:nvPicPr>
            <p:cNvPr id="8" name="Bildobjekt 7">
              <a:extLst>
                <a:ext uri="{FF2B5EF4-FFF2-40B4-BE49-F238E27FC236}">
                  <a16:creationId xmlns:a16="http://schemas.microsoft.com/office/drawing/2014/main" id="{86E48736-0057-C4E0-468C-460E4DD86C47}"/>
                </a:ext>
              </a:extLst>
            </p:cNvPr>
            <p:cNvPicPr>
              <a:picLocks noChangeAspect="1"/>
            </p:cNvPicPr>
            <p:nvPr userDrawn="1"/>
          </p:nvPicPr>
          <p:blipFill>
            <a:blip r:embed="rId4"/>
            <a:stretch>
              <a:fillRect/>
            </a:stretch>
          </p:blipFill>
          <p:spPr>
            <a:xfrm>
              <a:off x="9982200" y="944864"/>
              <a:ext cx="1117600" cy="533400"/>
            </a:xfrm>
            <a:prstGeom prst="rect">
              <a:avLst/>
            </a:prstGeom>
          </p:spPr>
        </p:pic>
      </p:gr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17" name="Platshållare för text 14">
            <a:extLst>
              <a:ext uri="{FF2B5EF4-FFF2-40B4-BE49-F238E27FC236}">
                <a16:creationId xmlns:a16="http://schemas.microsoft.com/office/drawing/2014/main" id="{2F57579F-B9ED-1561-6C23-2D154F8BD689}"/>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595959"/>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4236506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rtsid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96A593"/>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grpSp>
        <p:nvGrpSpPr>
          <p:cNvPr id="7" name="Grupp 6">
            <a:extLst>
              <a:ext uri="{FF2B5EF4-FFF2-40B4-BE49-F238E27FC236}">
                <a16:creationId xmlns:a16="http://schemas.microsoft.com/office/drawing/2014/main" id="{9D0BC74E-F51A-16B1-5623-1959E3ABF516}"/>
              </a:ext>
            </a:extLst>
          </p:cNvPr>
          <p:cNvGrpSpPr/>
          <p:nvPr userDrawn="1"/>
        </p:nvGrpSpPr>
        <p:grpSpPr>
          <a:xfrm>
            <a:off x="6253093" y="864402"/>
            <a:ext cx="5370449" cy="5129194"/>
            <a:chOff x="6253093" y="864402"/>
            <a:chExt cx="5370449" cy="5129194"/>
          </a:xfrm>
        </p:grpSpPr>
        <p:pic>
          <p:nvPicPr>
            <p:cNvPr id="10" name="Bild" descr="Bild">
              <a:extLst>
                <a:ext uri="{FF2B5EF4-FFF2-40B4-BE49-F238E27FC236}">
                  <a16:creationId xmlns:a16="http://schemas.microsoft.com/office/drawing/2014/main" id="{27CD57EE-1E2F-0880-7EB8-C493A9EFAE89}"/>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12" name="Bildobjekt 11">
              <a:extLst>
                <a:ext uri="{FF2B5EF4-FFF2-40B4-BE49-F238E27FC236}">
                  <a16:creationId xmlns:a16="http://schemas.microsoft.com/office/drawing/2014/main" id="{DB5A40A1-AA33-95E2-CE4D-3B098D02A080}"/>
                </a:ext>
              </a:extLst>
            </p:cNvPr>
            <p:cNvPicPr>
              <a:picLocks noChangeAspect="1"/>
            </p:cNvPicPr>
            <p:nvPr userDrawn="1"/>
          </p:nvPicPr>
          <p:blipFill>
            <a:blip r:embed="rId3">
              <a:lum bright="-19000"/>
            </a:blip>
            <a:stretch>
              <a:fillRect/>
            </a:stretch>
          </p:blipFill>
          <p:spPr>
            <a:xfrm>
              <a:off x="6253093" y="1122363"/>
              <a:ext cx="2806700" cy="647700"/>
            </a:xfrm>
            <a:prstGeom prst="rect">
              <a:avLst/>
            </a:prstGeom>
          </p:spPr>
        </p:pic>
        <p:pic>
          <p:nvPicPr>
            <p:cNvPr id="14" name="Bildobjekt 13">
              <a:extLst>
                <a:ext uri="{FF2B5EF4-FFF2-40B4-BE49-F238E27FC236}">
                  <a16:creationId xmlns:a16="http://schemas.microsoft.com/office/drawing/2014/main" id="{1C77235B-5E1C-32A3-65D6-06EBAD40C317}"/>
                </a:ext>
              </a:extLst>
            </p:cNvPr>
            <p:cNvPicPr>
              <a:picLocks noChangeAspect="1"/>
            </p:cNvPicPr>
            <p:nvPr userDrawn="1"/>
          </p:nvPicPr>
          <p:blipFill>
            <a:blip r:embed="rId4">
              <a:lum bright="-19000"/>
            </a:blip>
            <a:stretch>
              <a:fillRect/>
            </a:stretch>
          </p:blipFill>
          <p:spPr>
            <a:xfrm>
              <a:off x="9982200" y="944864"/>
              <a:ext cx="1117600" cy="533400"/>
            </a:xfrm>
            <a:prstGeom prst="rect">
              <a:avLst/>
            </a:prstGeom>
          </p:spPr>
        </p:pic>
      </p:grpSp>
      <p:sp>
        <p:nvSpPr>
          <p:cNvPr id="2" name="Rubrik 1"/>
          <p:cNvSpPr>
            <a:spLocks noGrp="1"/>
          </p:cNvSpPr>
          <p:nvPr>
            <p:ph type="ctrTitle" hasCustomPrompt="1"/>
          </p:nvPr>
        </p:nvSpPr>
        <p:spPr>
          <a:xfrm>
            <a:off x="723900" y="1122363"/>
            <a:ext cx="8057791" cy="2116921"/>
          </a:xfrm>
        </p:spPr>
        <p:txBody>
          <a:bodyPr anchor="b">
            <a:normAutofit/>
          </a:bodyPr>
          <a:lstStyle>
            <a:lvl1pPr algn="l">
              <a:defRPr sz="5400">
                <a:solidFill>
                  <a:srgbClr val="EDF6EE"/>
                </a:solidFill>
              </a:defRPr>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7" name="Platshållare för text 14">
            <a:extLst>
              <a:ext uri="{FF2B5EF4-FFF2-40B4-BE49-F238E27FC236}">
                <a16:creationId xmlns:a16="http://schemas.microsoft.com/office/drawing/2014/main" id="{0F9DB6AB-6EF1-4109-87E6-F11297104CB7}"/>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EDF6EE"/>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1931647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AB75BDD-747F-9893-1457-34DCBCC1EC46}"/>
              </a:ext>
            </a:extLst>
          </p:cNvPr>
          <p:cNvPicPr>
            <a:picLocks noChangeAspect="1"/>
          </p:cNvPicPr>
          <p:nvPr userDrawn="1"/>
        </p:nvPicPr>
        <p:blipFill>
          <a:blip r:embed="rId2">
            <a:alphaModFix amt="16000"/>
          </a:blip>
          <a:stretch>
            <a:fillRect/>
          </a:stretch>
        </p:blipFill>
        <p:spPr>
          <a:xfrm rot="20235440">
            <a:off x="5088495" y="3244080"/>
            <a:ext cx="3192374" cy="2919854"/>
          </a:xfrm>
          <a:prstGeom prst="rect">
            <a:avLst/>
          </a:prstGeom>
        </p:spPr>
      </p:pic>
      <p:sp>
        <p:nvSpPr>
          <p:cNvPr id="2" name="Rubrik 1"/>
          <p:cNvSpPr>
            <a:spLocks noGrp="1"/>
          </p:cNvSpPr>
          <p:nvPr>
            <p:ph type="ctrTitle" hasCustomPrompt="1"/>
          </p:nvPr>
        </p:nvSpPr>
        <p:spPr>
          <a:xfrm>
            <a:off x="723901" y="785813"/>
            <a:ext cx="6248400" cy="2453471"/>
          </a:xfrm>
        </p:spPr>
        <p:txBody>
          <a:bodyPr anchor="b">
            <a:normAutofit/>
          </a:bodyPr>
          <a:lstStyle>
            <a:lvl1pPr algn="l">
              <a:defRPr sz="5400"/>
            </a:lvl1pPr>
          </a:lstStyle>
          <a:p>
            <a:r>
              <a:rPr lang="sv-SE"/>
              <a:t>Avsnittsrubrik</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rotWithShape="1">
          <a:blip r:embed="rId3"/>
          <a:srcRect l="-827" t="11364" r="276" b="10181"/>
          <a:stretch/>
        </p:blipFill>
        <p:spPr>
          <a:xfrm>
            <a:off x="6743700" y="271462"/>
            <a:ext cx="5214939" cy="6357938"/>
          </a:xfrm>
          <a:prstGeom prst="rect">
            <a:avLst/>
          </a:prstGeom>
          <a:effectLst>
            <a:outerShdw blurRad="135832" dist="43810" dir="5013143" sx="99896" sy="99896" algn="tl" rotWithShape="0">
              <a:prstClr val="black">
                <a:alpha val="61740"/>
              </a:prstClr>
            </a:outerShdw>
          </a:effectLst>
        </p:spPr>
      </p:pic>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71013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10515600" cy="4086225"/>
          </a:xfrm>
        </p:spPr>
        <p:txBody>
          <a:bodyPr numCol="2"/>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
        <p:nvSpPr>
          <p:cNvPr id="9" name="Platshållare för text 14">
            <a:extLst>
              <a:ext uri="{FF2B5EF4-FFF2-40B4-BE49-F238E27FC236}">
                <a16:creationId xmlns:a16="http://schemas.microsoft.com/office/drawing/2014/main" id="{ACB9AF59-A9EB-878B-520C-4D6BE23FA502}"/>
              </a:ext>
            </a:extLst>
          </p:cNvPr>
          <p:cNvSpPr>
            <a:spLocks noGrp="1"/>
          </p:cNvSpPr>
          <p:nvPr>
            <p:ph type="body" sz="quarter" idx="15" hasCustomPrompt="1"/>
          </p:nvPr>
        </p:nvSpPr>
        <p:spPr>
          <a:xfrm>
            <a:off x="838200" y="1437481"/>
            <a:ext cx="105156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414255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endParaRPr lang="sv-SE"/>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15135158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1002890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r>
              <a:rPr lang="sv-SE"/>
              <a:t>Klicka på ikonen för att lägga till en bild</a:t>
            </a:r>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937306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r>
              <a:rPr lang="sv-SE"/>
              <a:t>Klicka här för att ändra format på bakgrundstexten</a:t>
            </a:r>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51254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r>
              <a:rPr lang="sv-SE"/>
              <a:t>Klicka på ikonen för att lägga till en bild</a:t>
            </a:r>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1035280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4058997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597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2023-09-06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Tree>
    <p:extLst>
      <p:ext uri="{BB962C8B-B14F-4D97-AF65-F5344CB8AC3E}">
        <p14:creationId xmlns:p14="http://schemas.microsoft.com/office/powerpoint/2010/main" val="27141380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A7343-C3D7-44CE-9426-B91812930F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969670-B0DA-49E6-B353-AD68B89BD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6C692D4-9A9B-4709-B1A6-0A5DF89375DC}"/>
              </a:ext>
            </a:extLst>
          </p:cNvPr>
          <p:cNvSpPr>
            <a:spLocks noGrp="1"/>
          </p:cNvSpPr>
          <p:nvPr>
            <p:ph type="dt" sz="half" idx="10"/>
          </p:nvPr>
        </p:nvSpPr>
        <p:spPr/>
        <p:txBody>
          <a:bodyPr/>
          <a:lstStyle/>
          <a:p>
            <a:fld id="{326951E3-958F-4611-B170-D081BA0250F9}" type="datetimeFigureOut">
              <a:rPr lang="en-US" smtClean="0"/>
              <a:pPr/>
              <a:t>9/6/2023</a:t>
            </a:fld>
            <a:endParaRPr lang="en-US"/>
          </a:p>
        </p:txBody>
      </p:sp>
      <p:sp>
        <p:nvSpPr>
          <p:cNvPr id="5" name="Platshållare för sidfot 4">
            <a:extLst>
              <a:ext uri="{FF2B5EF4-FFF2-40B4-BE49-F238E27FC236}">
                <a16:creationId xmlns:a16="http://schemas.microsoft.com/office/drawing/2014/main" id="{3B4117A7-EF6C-44EA-8FF7-51404AF45727}"/>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97291AF-F455-484D-9DA8-7DB766D92ADB}"/>
              </a:ext>
            </a:extLst>
          </p:cNvPr>
          <p:cNvSpPr>
            <a:spLocks noGrp="1"/>
          </p:cNvSpPr>
          <p:nvPr>
            <p:ph type="sldNum" sz="quarter" idx="12"/>
          </p:nvPr>
        </p:nvSpPr>
        <p:spPr/>
        <p:txBody>
          <a:bodyPr/>
          <a:lstStyle/>
          <a:p>
            <a:fld id="{57871EFB-7B9E-4E86-A89E-697E8EBB06F2}" type="slidenum">
              <a:rPr lang="en-US" smtClean="0"/>
              <a:pPr/>
              <a:t>‹#›</a:t>
            </a:fld>
            <a:endParaRPr lang="en-US"/>
          </a:p>
        </p:txBody>
      </p:sp>
    </p:spTree>
    <p:extLst>
      <p:ext uri="{BB962C8B-B14F-4D97-AF65-F5344CB8AC3E}">
        <p14:creationId xmlns:p14="http://schemas.microsoft.com/office/powerpoint/2010/main" val="36906733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2023-09-06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1690734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088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9B2391E4-4742-4C67-B1D6-ADDC1B11E389}" type="datetimeFigureOut">
              <a:rPr lang="sv-SE" smtClean="0"/>
              <a:t>2023-09-06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78AFFADE-C177-4E98-A456-D558EA781451}"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4182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43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00513"/>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1437480"/>
            <a:ext cx="5024437" cy="4920457"/>
          </a:xfrm>
          <a:solidFill>
            <a:schemeClr val="bg1">
              <a:lumMod val="85000"/>
            </a:schemeClr>
          </a:solidFill>
        </p:spPr>
        <p:txBody>
          <a:bodyPr/>
          <a:lstStyle/>
          <a:p>
            <a:endParaRPr lang="sv-SE"/>
          </a:p>
        </p:txBody>
      </p:sp>
      <p:sp>
        <p:nvSpPr>
          <p:cNvPr id="13" name="Platshållare för text 14">
            <a:extLst>
              <a:ext uri="{FF2B5EF4-FFF2-40B4-BE49-F238E27FC236}">
                <a16:creationId xmlns:a16="http://schemas.microsoft.com/office/drawing/2014/main" id="{E170D062-471E-0403-8E42-A4084EED4E0F}"/>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3901821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Rubriksida grön">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AB75BDD-747F-9893-1457-34DCBCC1EC46}"/>
              </a:ext>
            </a:extLst>
          </p:cNvPr>
          <p:cNvPicPr>
            <a:picLocks noChangeAspect="1"/>
          </p:cNvPicPr>
          <p:nvPr userDrawn="1"/>
        </p:nvPicPr>
        <p:blipFill>
          <a:blip r:embed="rId2">
            <a:alphaModFix amt="16000"/>
          </a:blip>
          <a:stretch>
            <a:fillRect/>
          </a:stretch>
        </p:blipFill>
        <p:spPr>
          <a:xfrm rot="20235440">
            <a:off x="5088495" y="3244080"/>
            <a:ext cx="3192374" cy="2919854"/>
          </a:xfrm>
          <a:prstGeom prst="rect">
            <a:avLst/>
          </a:prstGeom>
        </p:spPr>
      </p:pic>
      <p:sp>
        <p:nvSpPr>
          <p:cNvPr id="2" name="Rubrik 1"/>
          <p:cNvSpPr>
            <a:spLocks noGrp="1"/>
          </p:cNvSpPr>
          <p:nvPr>
            <p:ph type="ctrTitle" hasCustomPrompt="1"/>
          </p:nvPr>
        </p:nvSpPr>
        <p:spPr>
          <a:xfrm>
            <a:off x="723901" y="785813"/>
            <a:ext cx="6248400" cy="2453471"/>
          </a:xfrm>
        </p:spPr>
        <p:txBody>
          <a:bodyPr anchor="b">
            <a:normAutofit/>
          </a:bodyPr>
          <a:lstStyle>
            <a:lvl1pPr algn="l">
              <a:defRPr sz="5400"/>
            </a:lvl1pPr>
          </a:lstStyle>
          <a:p>
            <a:r>
              <a:rPr lang="sv-SE"/>
              <a:t>Avsnittsrubrik</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rotWithShape="1">
          <a:blip r:embed="rId3"/>
          <a:srcRect l="-827" t="11364" r="276" b="10181"/>
          <a:stretch/>
        </p:blipFill>
        <p:spPr>
          <a:xfrm>
            <a:off x="6743700" y="271462"/>
            <a:ext cx="5214939" cy="6357938"/>
          </a:xfrm>
          <a:prstGeom prst="rect">
            <a:avLst/>
          </a:prstGeom>
          <a:effectLst>
            <a:outerShdw blurRad="135832" dist="43810" dir="5013143" sx="99896" sy="99896" algn="tl" rotWithShape="0">
              <a:prstClr val="black">
                <a:alpha val="61740"/>
              </a:prstClr>
            </a:outerShdw>
          </a:effectLst>
        </p:spPr>
      </p:pic>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62275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r>
              <a:rPr lang="sv-SE"/>
              <a:t>Klicka här för att ändra format på bakgrundstexten</a:t>
            </a:r>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18460858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tartsida Ljus">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0" y="1122363"/>
            <a:ext cx="8006032" cy="2116921"/>
          </a:xfrm>
        </p:spPr>
        <p:txBody>
          <a:bodyPr anchor="b">
            <a:normAutofit/>
          </a:bodyPr>
          <a:lstStyle>
            <a:lvl1pPr algn="l">
              <a:defRPr sz="5400"/>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grpSp>
        <p:nvGrpSpPr>
          <p:cNvPr id="10" name="Grupp 9">
            <a:extLst>
              <a:ext uri="{FF2B5EF4-FFF2-40B4-BE49-F238E27FC236}">
                <a16:creationId xmlns:a16="http://schemas.microsoft.com/office/drawing/2014/main" id="{3BC0C2CA-4AFD-C4AB-943C-E02063C2307B}"/>
              </a:ext>
            </a:extLst>
          </p:cNvPr>
          <p:cNvGrpSpPr/>
          <p:nvPr userDrawn="1"/>
        </p:nvGrpSpPr>
        <p:grpSpPr>
          <a:xfrm>
            <a:off x="6253093" y="864402"/>
            <a:ext cx="5370449" cy="5129194"/>
            <a:chOff x="6253093" y="864402"/>
            <a:chExt cx="5370449" cy="5129194"/>
          </a:xfrm>
        </p:grpSpPr>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7" name="Bildobjekt 6">
              <a:extLst>
                <a:ext uri="{FF2B5EF4-FFF2-40B4-BE49-F238E27FC236}">
                  <a16:creationId xmlns:a16="http://schemas.microsoft.com/office/drawing/2014/main" id="{1EFB7DAE-659E-8956-E687-DD9FEB467DEC}"/>
                </a:ext>
              </a:extLst>
            </p:cNvPr>
            <p:cNvPicPr>
              <a:picLocks noChangeAspect="1"/>
            </p:cNvPicPr>
            <p:nvPr userDrawn="1"/>
          </p:nvPicPr>
          <p:blipFill>
            <a:blip r:embed="rId3"/>
            <a:stretch>
              <a:fillRect/>
            </a:stretch>
          </p:blipFill>
          <p:spPr>
            <a:xfrm>
              <a:off x="6253093" y="1122363"/>
              <a:ext cx="2806700" cy="647700"/>
            </a:xfrm>
            <a:prstGeom prst="rect">
              <a:avLst/>
            </a:prstGeom>
          </p:spPr>
        </p:pic>
        <p:pic>
          <p:nvPicPr>
            <p:cNvPr id="8" name="Bildobjekt 7">
              <a:extLst>
                <a:ext uri="{FF2B5EF4-FFF2-40B4-BE49-F238E27FC236}">
                  <a16:creationId xmlns:a16="http://schemas.microsoft.com/office/drawing/2014/main" id="{86E48736-0057-C4E0-468C-460E4DD86C47}"/>
                </a:ext>
              </a:extLst>
            </p:cNvPr>
            <p:cNvPicPr>
              <a:picLocks noChangeAspect="1"/>
            </p:cNvPicPr>
            <p:nvPr userDrawn="1"/>
          </p:nvPicPr>
          <p:blipFill>
            <a:blip r:embed="rId4"/>
            <a:stretch>
              <a:fillRect/>
            </a:stretch>
          </p:blipFill>
          <p:spPr>
            <a:xfrm>
              <a:off x="9982200" y="944864"/>
              <a:ext cx="1117600" cy="533400"/>
            </a:xfrm>
            <a:prstGeom prst="rect">
              <a:avLst/>
            </a:prstGeom>
          </p:spPr>
        </p:pic>
      </p:gr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17" name="Platshållare för text 14">
            <a:extLst>
              <a:ext uri="{FF2B5EF4-FFF2-40B4-BE49-F238E27FC236}">
                <a16:creationId xmlns:a16="http://schemas.microsoft.com/office/drawing/2014/main" id="{2F57579F-B9ED-1561-6C23-2D154F8BD689}"/>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595959"/>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902823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tartsid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96A593"/>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grpSp>
        <p:nvGrpSpPr>
          <p:cNvPr id="7" name="Grupp 6">
            <a:extLst>
              <a:ext uri="{FF2B5EF4-FFF2-40B4-BE49-F238E27FC236}">
                <a16:creationId xmlns:a16="http://schemas.microsoft.com/office/drawing/2014/main" id="{9D0BC74E-F51A-16B1-5623-1959E3ABF516}"/>
              </a:ext>
            </a:extLst>
          </p:cNvPr>
          <p:cNvGrpSpPr/>
          <p:nvPr userDrawn="1"/>
        </p:nvGrpSpPr>
        <p:grpSpPr>
          <a:xfrm>
            <a:off x="6253093" y="864402"/>
            <a:ext cx="5370449" cy="5129194"/>
            <a:chOff x="6253093" y="864402"/>
            <a:chExt cx="5370449" cy="5129194"/>
          </a:xfrm>
        </p:grpSpPr>
        <p:pic>
          <p:nvPicPr>
            <p:cNvPr id="10" name="Bild" descr="Bild">
              <a:extLst>
                <a:ext uri="{FF2B5EF4-FFF2-40B4-BE49-F238E27FC236}">
                  <a16:creationId xmlns:a16="http://schemas.microsoft.com/office/drawing/2014/main" id="{27CD57EE-1E2F-0880-7EB8-C493A9EFAE89}"/>
                </a:ext>
              </a:extLst>
            </p:cNvPr>
            <p:cNvPicPr>
              <a:picLocks noChangeAspect="1"/>
            </p:cNvPicPr>
            <p:nvPr userDrawn="1"/>
          </p:nvPicPr>
          <p:blipFill>
            <a:blip r:embed="rId2"/>
            <a:stretch>
              <a:fillRect/>
            </a:stretch>
          </p:blipFill>
          <p:spPr>
            <a:xfrm>
              <a:off x="8340858" y="864402"/>
              <a:ext cx="3282684" cy="5129194"/>
            </a:xfrm>
            <a:prstGeom prst="rect">
              <a:avLst/>
            </a:prstGeom>
            <a:effectLst>
              <a:outerShdw blurRad="135832" dist="43810" dir="5013143" sx="99896" sy="99896" algn="tl" rotWithShape="0">
                <a:prstClr val="black">
                  <a:alpha val="61740"/>
                </a:prstClr>
              </a:outerShdw>
            </a:effectLst>
          </p:spPr>
        </p:pic>
        <p:pic>
          <p:nvPicPr>
            <p:cNvPr id="12" name="Bildobjekt 11">
              <a:extLst>
                <a:ext uri="{FF2B5EF4-FFF2-40B4-BE49-F238E27FC236}">
                  <a16:creationId xmlns:a16="http://schemas.microsoft.com/office/drawing/2014/main" id="{DB5A40A1-AA33-95E2-CE4D-3B098D02A080}"/>
                </a:ext>
              </a:extLst>
            </p:cNvPr>
            <p:cNvPicPr>
              <a:picLocks noChangeAspect="1"/>
            </p:cNvPicPr>
            <p:nvPr userDrawn="1"/>
          </p:nvPicPr>
          <p:blipFill>
            <a:blip r:embed="rId3">
              <a:lum bright="-19000"/>
            </a:blip>
            <a:stretch>
              <a:fillRect/>
            </a:stretch>
          </p:blipFill>
          <p:spPr>
            <a:xfrm>
              <a:off x="6253093" y="1122363"/>
              <a:ext cx="2806700" cy="647700"/>
            </a:xfrm>
            <a:prstGeom prst="rect">
              <a:avLst/>
            </a:prstGeom>
          </p:spPr>
        </p:pic>
        <p:pic>
          <p:nvPicPr>
            <p:cNvPr id="14" name="Bildobjekt 13">
              <a:extLst>
                <a:ext uri="{FF2B5EF4-FFF2-40B4-BE49-F238E27FC236}">
                  <a16:creationId xmlns:a16="http://schemas.microsoft.com/office/drawing/2014/main" id="{1C77235B-5E1C-32A3-65D6-06EBAD40C317}"/>
                </a:ext>
              </a:extLst>
            </p:cNvPr>
            <p:cNvPicPr>
              <a:picLocks noChangeAspect="1"/>
            </p:cNvPicPr>
            <p:nvPr userDrawn="1"/>
          </p:nvPicPr>
          <p:blipFill>
            <a:blip r:embed="rId4">
              <a:lum bright="-19000"/>
            </a:blip>
            <a:stretch>
              <a:fillRect/>
            </a:stretch>
          </p:blipFill>
          <p:spPr>
            <a:xfrm>
              <a:off x="9982200" y="944864"/>
              <a:ext cx="1117600" cy="533400"/>
            </a:xfrm>
            <a:prstGeom prst="rect">
              <a:avLst/>
            </a:prstGeom>
          </p:spPr>
        </p:pic>
      </p:grpSp>
      <p:sp>
        <p:nvSpPr>
          <p:cNvPr id="2" name="Rubrik 1"/>
          <p:cNvSpPr>
            <a:spLocks noGrp="1"/>
          </p:cNvSpPr>
          <p:nvPr>
            <p:ph type="ctrTitle" hasCustomPrompt="1"/>
          </p:nvPr>
        </p:nvSpPr>
        <p:spPr>
          <a:xfrm>
            <a:off x="723900" y="1122363"/>
            <a:ext cx="8057791" cy="2116921"/>
          </a:xfrm>
        </p:spPr>
        <p:txBody>
          <a:bodyPr anchor="b">
            <a:normAutofit/>
          </a:bodyPr>
          <a:lstStyle>
            <a:lvl1pPr algn="l">
              <a:defRPr sz="5400">
                <a:solidFill>
                  <a:srgbClr val="EDF6EE"/>
                </a:solidFill>
              </a:defRPr>
            </a:lvl1pPr>
          </a:lstStyle>
          <a:p>
            <a:r>
              <a:rPr lang="sv-SE"/>
              <a:t>Framtidens Värmland</a:t>
            </a:r>
          </a:p>
        </p:txBody>
      </p:sp>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4263886"/>
            <a:ext cx="5257800" cy="876300"/>
          </a:xfrm>
        </p:spPr>
        <p:txBody>
          <a:bodyPr anchor="b"/>
          <a:lstStyle>
            <a:lvl1pPr marL="0" indent="0">
              <a:buNone/>
              <a:defRPr sz="2000" b="1"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216386"/>
            <a:ext cx="5257800" cy="876300"/>
          </a:xfrm>
        </p:spPr>
        <p:txBody>
          <a:bodyPr anchor="t"/>
          <a:lstStyle>
            <a:lvl1pPr marL="0" indent="0">
              <a:buNone/>
              <a:defRPr sz="2000" b="0"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7" name="Platshållare för text 14">
            <a:extLst>
              <a:ext uri="{FF2B5EF4-FFF2-40B4-BE49-F238E27FC236}">
                <a16:creationId xmlns:a16="http://schemas.microsoft.com/office/drawing/2014/main" id="{0F9DB6AB-6EF1-4109-87E6-F11297104CB7}"/>
              </a:ext>
            </a:extLst>
          </p:cNvPr>
          <p:cNvSpPr>
            <a:spLocks noGrp="1"/>
          </p:cNvSpPr>
          <p:nvPr>
            <p:ph type="body" sz="quarter" idx="15" hasCustomPrompt="1"/>
          </p:nvPr>
        </p:nvSpPr>
        <p:spPr>
          <a:xfrm>
            <a:off x="746059" y="3239284"/>
            <a:ext cx="7966619" cy="876300"/>
          </a:xfrm>
        </p:spPr>
        <p:txBody>
          <a:bodyPr anchor="t"/>
          <a:lstStyle>
            <a:lvl1pPr marL="0" indent="0">
              <a:buNone/>
              <a:defRPr kumimoji="0" lang="sv-SE" sz="2000" b="0" i="1" u="none" strike="noStrike" kern="0" cap="none" spc="0" normalizeH="0" baseline="0">
                <a:ln>
                  <a:noFill/>
                </a:ln>
                <a:solidFill>
                  <a:srgbClr val="EDF6EE"/>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Tillsammans utvecklar vi god och nära vård, hälsa &amp; omsorg</a:t>
            </a:r>
          </a:p>
        </p:txBody>
      </p:sp>
    </p:spTree>
    <p:extLst>
      <p:ext uri="{BB962C8B-B14F-4D97-AF65-F5344CB8AC3E}">
        <p14:creationId xmlns:p14="http://schemas.microsoft.com/office/powerpoint/2010/main" val="146351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Rubrik och text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10515600" cy="4086225"/>
          </a:xfrm>
        </p:spPr>
        <p:txBody>
          <a:bodyPr numCol="2"/>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
        <p:nvSpPr>
          <p:cNvPr id="9" name="Platshållare för text 14">
            <a:extLst>
              <a:ext uri="{FF2B5EF4-FFF2-40B4-BE49-F238E27FC236}">
                <a16:creationId xmlns:a16="http://schemas.microsoft.com/office/drawing/2014/main" id="{ACB9AF59-A9EB-878B-520C-4D6BE23FA502}"/>
              </a:ext>
            </a:extLst>
          </p:cNvPr>
          <p:cNvSpPr>
            <a:spLocks noGrp="1"/>
          </p:cNvSpPr>
          <p:nvPr>
            <p:ph type="body" sz="quarter" idx="15" hasCustomPrompt="1"/>
          </p:nvPr>
        </p:nvSpPr>
        <p:spPr>
          <a:xfrm>
            <a:off x="838200" y="1437481"/>
            <a:ext cx="105156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622868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243680"/>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257425"/>
            <a:ext cx="5257800" cy="4143375"/>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
        <p:nvSpPr>
          <p:cNvPr id="13" name="Platshållare för text 14">
            <a:extLst>
              <a:ext uri="{FF2B5EF4-FFF2-40B4-BE49-F238E27FC236}">
                <a16:creationId xmlns:a16="http://schemas.microsoft.com/office/drawing/2014/main" id="{3E4B4F05-3CB7-4CD6-E4FF-91B2111A4BAC}"/>
              </a:ext>
            </a:extLst>
          </p:cNvPr>
          <p:cNvSpPr>
            <a:spLocks noGrp="1"/>
          </p:cNvSpPr>
          <p:nvPr>
            <p:ph type="body" sz="quarter" idx="15" hasCustomPrompt="1"/>
          </p:nvPr>
        </p:nvSpPr>
        <p:spPr>
          <a:xfrm>
            <a:off x="838200" y="1437481"/>
            <a:ext cx="5257800" cy="819944"/>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spTree>
    <p:extLst>
      <p:ext uri="{BB962C8B-B14F-4D97-AF65-F5344CB8AC3E}">
        <p14:creationId xmlns:p14="http://schemas.microsoft.com/office/powerpoint/2010/main" val="24020650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26731024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64532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262747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12.jpeg"/><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heme" Target="../theme/theme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DF6EE"/>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2023-09-06</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2678470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2023-09-06</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603559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816" r:id="rId12"/>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3840">
          <p15:clr>
            <a:srgbClr val="F26B43"/>
          </p15:clr>
        </p15:guide>
        <p15:guide id="3" orient="horz" pos="2160">
          <p15:clr>
            <a:srgbClr val="F26B43"/>
          </p15:clr>
        </p15:guide>
        <p15:guide id="4" orient="horz" pos="13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177" y="187038"/>
            <a:ext cx="10757647" cy="158823"/>
          </a:xfrm>
          <a:prstGeom prst="rect">
            <a:avLst/>
          </a:prstGeom>
        </p:spPr>
        <p:txBody>
          <a:bodyPr vert="horz" lIns="0" tIns="0" rIns="0" bIns="0" rtlCol="0" anchor="ctr">
            <a:noAutofit/>
          </a:bodyPr>
          <a:lstStyle/>
          <a:p>
            <a:pPr rtl="0"/>
            <a:r>
              <a:rPr lang="sv-SE" noProof="0"/>
              <a:t>Klicka här för att ändra format</a:t>
            </a:r>
          </a:p>
        </p:txBody>
      </p:sp>
      <p:sp>
        <p:nvSpPr>
          <p:cNvPr id="3" name="Platshållare för text 2"/>
          <p:cNvSpPr>
            <a:spLocks noGrp="1"/>
          </p:cNvSpPr>
          <p:nvPr>
            <p:ph type="body" idx="1"/>
          </p:nvPr>
        </p:nvSpPr>
        <p:spPr>
          <a:xfrm>
            <a:off x="838201" y="1815353"/>
            <a:ext cx="10515600" cy="4361610"/>
          </a:xfrm>
          <a:prstGeom prst="rect">
            <a:avLst/>
          </a:prstGeom>
        </p:spPr>
        <p:txBody>
          <a:bodyPr vert="horz" lIns="0" tIns="0" rIns="0" bIns="0" rtlCol="0">
            <a:no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Tree>
    <p:extLst>
      <p:ext uri="{BB962C8B-B14F-4D97-AF65-F5344CB8AC3E}">
        <p14:creationId xmlns:p14="http://schemas.microsoft.com/office/powerpoint/2010/main" val="33282436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l" defTabSz="1577778" rtl="0" eaLnBrk="1" latinLnBrk="0" hangingPunct="1">
        <a:lnSpc>
          <a:spcPct val="90000"/>
        </a:lnSpc>
        <a:spcBef>
          <a:spcPct val="0"/>
        </a:spcBef>
        <a:buNone/>
        <a:defRPr sz="1569" b="1" kern="1200" spc="0">
          <a:solidFill>
            <a:schemeClr val="tx1">
              <a:lumMod val="65000"/>
              <a:lumOff val="35000"/>
            </a:schemeClr>
          </a:solidFill>
          <a:latin typeface="+mj-lt"/>
          <a:ea typeface="+mj-ea"/>
          <a:cs typeface="+mj-cs"/>
        </a:defRPr>
      </a:lvl1pPr>
    </p:titleStyle>
    <p:bodyStyle>
      <a:lvl1pPr marL="0" indent="0" algn="l" defTabSz="1577778" rtl="0" eaLnBrk="1" latinLnBrk="0" hangingPunct="1">
        <a:lnSpc>
          <a:spcPct val="90000"/>
        </a:lnSpc>
        <a:spcBef>
          <a:spcPts val="1726"/>
        </a:spcBef>
        <a:buFont typeface="Arial" panose="020B0604020202020204" pitchFamily="34" charset="0"/>
        <a:buNone/>
        <a:defRPr sz="4831" kern="1200">
          <a:solidFill>
            <a:schemeClr val="tx1"/>
          </a:solidFill>
          <a:latin typeface="+mn-lt"/>
          <a:ea typeface="+mn-ea"/>
          <a:cs typeface="+mn-cs"/>
        </a:defRPr>
      </a:lvl1pPr>
      <a:lvl2pPr marL="788889" indent="0" algn="l" defTabSz="1577778" rtl="0" eaLnBrk="1" latinLnBrk="0" hangingPunct="1">
        <a:lnSpc>
          <a:spcPct val="90000"/>
        </a:lnSpc>
        <a:spcBef>
          <a:spcPts val="862"/>
        </a:spcBef>
        <a:buFont typeface="Arial" panose="020B0604020202020204" pitchFamily="34" charset="0"/>
        <a:buNone/>
        <a:defRPr sz="4141" kern="1200">
          <a:solidFill>
            <a:schemeClr val="tx1"/>
          </a:solidFill>
          <a:latin typeface="+mn-lt"/>
          <a:ea typeface="+mn-ea"/>
          <a:cs typeface="+mn-cs"/>
        </a:defRPr>
      </a:lvl2pPr>
      <a:lvl3pPr marL="1577778" indent="0" algn="l" defTabSz="1577778" rtl="0" eaLnBrk="1" latinLnBrk="0" hangingPunct="1">
        <a:lnSpc>
          <a:spcPct val="90000"/>
        </a:lnSpc>
        <a:spcBef>
          <a:spcPts val="862"/>
        </a:spcBef>
        <a:buFont typeface="Arial" panose="020B0604020202020204" pitchFamily="34" charset="0"/>
        <a:buNone/>
        <a:defRPr sz="3451" kern="1200">
          <a:solidFill>
            <a:schemeClr val="tx1"/>
          </a:solidFill>
          <a:latin typeface="+mn-lt"/>
          <a:ea typeface="+mn-ea"/>
          <a:cs typeface="+mn-cs"/>
        </a:defRPr>
      </a:lvl3pPr>
      <a:lvl4pPr marL="2366667"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4pPr>
      <a:lvl5pPr marL="3155556"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5pPr>
      <a:lvl6pPr marL="4338889"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6pPr>
      <a:lvl7pPr marL="5127778"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7pPr>
      <a:lvl8pPr marL="5916667"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8pPr>
      <a:lvl9pPr marL="6705556"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9pPr>
    </p:bodyStyle>
    <p:otherStyle>
      <a:defPPr>
        <a:defRPr lang="en-US"/>
      </a:defPPr>
      <a:lvl1pPr marL="0" algn="l" defTabSz="1577778" rtl="0" eaLnBrk="1" latinLnBrk="0" hangingPunct="1">
        <a:defRPr sz="3106" kern="1200">
          <a:solidFill>
            <a:schemeClr val="tx1"/>
          </a:solidFill>
          <a:latin typeface="+mn-lt"/>
          <a:ea typeface="+mn-ea"/>
          <a:cs typeface="+mn-cs"/>
        </a:defRPr>
      </a:lvl1pPr>
      <a:lvl2pPr marL="788889" algn="l" defTabSz="1577778" rtl="0" eaLnBrk="1" latinLnBrk="0" hangingPunct="1">
        <a:defRPr sz="3106" kern="1200">
          <a:solidFill>
            <a:schemeClr val="tx1"/>
          </a:solidFill>
          <a:latin typeface="+mn-lt"/>
          <a:ea typeface="+mn-ea"/>
          <a:cs typeface="+mn-cs"/>
        </a:defRPr>
      </a:lvl2pPr>
      <a:lvl3pPr marL="1577778" algn="l" defTabSz="1577778" rtl="0" eaLnBrk="1" latinLnBrk="0" hangingPunct="1">
        <a:defRPr sz="3106" kern="1200">
          <a:solidFill>
            <a:schemeClr val="tx1"/>
          </a:solidFill>
          <a:latin typeface="+mn-lt"/>
          <a:ea typeface="+mn-ea"/>
          <a:cs typeface="+mn-cs"/>
        </a:defRPr>
      </a:lvl3pPr>
      <a:lvl4pPr marL="2366667" algn="l" defTabSz="1577778" rtl="0" eaLnBrk="1" latinLnBrk="0" hangingPunct="1">
        <a:defRPr sz="3106" kern="1200">
          <a:solidFill>
            <a:schemeClr val="tx1"/>
          </a:solidFill>
          <a:latin typeface="+mn-lt"/>
          <a:ea typeface="+mn-ea"/>
          <a:cs typeface="+mn-cs"/>
        </a:defRPr>
      </a:lvl4pPr>
      <a:lvl5pPr marL="3155556" algn="l" defTabSz="1577778" rtl="0" eaLnBrk="1" latinLnBrk="0" hangingPunct="1">
        <a:defRPr sz="3106" kern="1200">
          <a:solidFill>
            <a:schemeClr val="tx1"/>
          </a:solidFill>
          <a:latin typeface="+mn-lt"/>
          <a:ea typeface="+mn-ea"/>
          <a:cs typeface="+mn-cs"/>
        </a:defRPr>
      </a:lvl5pPr>
      <a:lvl6pPr marL="3944445" algn="l" defTabSz="1577778" rtl="0" eaLnBrk="1" latinLnBrk="0" hangingPunct="1">
        <a:defRPr sz="3106" kern="1200">
          <a:solidFill>
            <a:schemeClr val="tx1"/>
          </a:solidFill>
          <a:latin typeface="+mn-lt"/>
          <a:ea typeface="+mn-ea"/>
          <a:cs typeface="+mn-cs"/>
        </a:defRPr>
      </a:lvl6pPr>
      <a:lvl7pPr marL="4733334" algn="l" defTabSz="1577778" rtl="0" eaLnBrk="1" latinLnBrk="0" hangingPunct="1">
        <a:defRPr sz="3106" kern="1200">
          <a:solidFill>
            <a:schemeClr val="tx1"/>
          </a:solidFill>
          <a:latin typeface="+mn-lt"/>
          <a:ea typeface="+mn-ea"/>
          <a:cs typeface="+mn-cs"/>
        </a:defRPr>
      </a:lvl7pPr>
      <a:lvl8pPr marL="5522223" algn="l" defTabSz="1577778" rtl="0" eaLnBrk="1" latinLnBrk="0" hangingPunct="1">
        <a:defRPr sz="3106" kern="1200">
          <a:solidFill>
            <a:schemeClr val="tx1"/>
          </a:solidFill>
          <a:latin typeface="+mn-lt"/>
          <a:ea typeface="+mn-ea"/>
          <a:cs typeface="+mn-cs"/>
        </a:defRPr>
      </a:lvl8pPr>
      <a:lvl9pPr marL="6311112" algn="l" defTabSz="1577778" rtl="0" eaLnBrk="1" latinLnBrk="0" hangingPunct="1">
        <a:defRPr sz="31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56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DF6EE"/>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2023-09-06</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5693964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 id="2147483756" r:id="rId14"/>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2023-09-06</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5247882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6005565"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9698694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228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457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685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9144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11430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1371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1600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1828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4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30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DF6EE"/>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2023-09-06</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170263895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15" r:id="rId15"/>
    <p:sldLayoutId id="2147483811" r:id="rId16"/>
    <p:sldLayoutId id="2147483813" r:id="rId17"/>
    <p:sldLayoutId id="2147483814" r:id="rId18"/>
    <p:sldLayoutId id="2147483732" r:id="rId19"/>
    <p:sldLayoutId id="2147483733" r:id="rId20"/>
    <p:sldLayoutId id="2147483735" r:id="rId21"/>
    <p:sldLayoutId id="2147483737" r:id="rId22"/>
    <p:sldLayoutId id="2147483738" r:id="rId23"/>
    <p:sldLayoutId id="2147483777" r:id="rId24"/>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www.regionvarmland.se/naravardkolle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5.xml"/><Relationship Id="rId1" Type="http://schemas.openxmlformats.org/officeDocument/2006/relationships/video" Target="https://player.vimeo.com/video/701943815?h=51834018c9&amp;app_id=122963"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regionvarmland.se/naravardkollen.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56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BD28F8-1349-96DD-11E6-00B02F891743}"/>
              </a:ext>
            </a:extLst>
          </p:cNvPr>
          <p:cNvSpPr>
            <a:spLocks noGrp="1"/>
          </p:cNvSpPr>
          <p:nvPr>
            <p:ph type="title"/>
          </p:nvPr>
        </p:nvSpPr>
        <p:spPr>
          <a:xfrm>
            <a:off x="838200" y="1098756"/>
            <a:ext cx="10515600" cy="1077913"/>
          </a:xfrm>
        </p:spPr>
        <p:txBody>
          <a:bodyPr/>
          <a:lstStyle/>
          <a:p>
            <a:pPr algn="ctr"/>
            <a:r>
              <a:rPr lang="sv-SE" sz="4400" b="1" i="0" u="none" strike="noStrike" baseline="0"/>
              <a:t>Gemensamma utvecklingsområden </a:t>
            </a:r>
            <a:endParaRPr lang="en-US" sz="4400"/>
          </a:p>
        </p:txBody>
      </p:sp>
      <p:graphicFrame>
        <p:nvGraphicFramePr>
          <p:cNvPr id="12" name="Platshållare för innehåll 2">
            <a:extLst>
              <a:ext uri="{FF2B5EF4-FFF2-40B4-BE49-F238E27FC236}">
                <a16:creationId xmlns:a16="http://schemas.microsoft.com/office/drawing/2014/main" id="{A657C52A-D0D0-144C-8E19-E09BFA9A83AF}"/>
              </a:ext>
            </a:extLst>
          </p:cNvPr>
          <p:cNvGraphicFramePr>
            <a:graphicFrameLocks noGrp="1"/>
          </p:cNvGraphicFramePr>
          <p:nvPr>
            <p:ph idx="1"/>
          </p:nvPr>
        </p:nvGraphicFramePr>
        <p:xfrm>
          <a:off x="504497" y="1849821"/>
          <a:ext cx="11267089" cy="469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68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ld">
            <a:extLst>
              <a:ext uri="{FF2B5EF4-FFF2-40B4-BE49-F238E27FC236}">
                <a16:creationId xmlns:a16="http://schemas.microsoft.com/office/drawing/2014/main" id="{14D0C7BD-7636-274C-C0E0-84E721A39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367" y="1823153"/>
            <a:ext cx="3931230" cy="397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D2E1322-D484-0455-9137-77C82FBE47D0}"/>
              </a:ext>
            </a:extLst>
          </p:cNvPr>
          <p:cNvSpPr txBox="1"/>
          <p:nvPr/>
        </p:nvSpPr>
        <p:spPr>
          <a:xfrm>
            <a:off x="828997" y="2057692"/>
            <a:ext cx="5754683"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t>Välj området</a:t>
            </a:r>
            <a:r>
              <a:rPr kumimoji="0" lang="sv-SE" sz="2400" i="0" u="none" strike="noStrike" kern="1200" cap="none" spc="0" normalizeH="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lang="sv-SE" sz="2400" dirty="0">
                <a:solidFill>
                  <a:schemeClr val="tx2"/>
                </a:solidFill>
                <a:latin typeface="Noto Sans" panose="020B0502040504020204" pitchFamily="34" charset="0"/>
                <a:ea typeface="Noto Sans" panose="020B0502040504020204" pitchFamily="34" charset="0"/>
                <a:cs typeface="Noto Sans" panose="020B0502040504020204" pitchFamily="34" charset="0"/>
              </a:rPr>
              <a:t>Utvecklingsområden”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t>Välj ett område</a:t>
            </a:r>
            <a:br>
              <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br>
            <a:endPar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t>Läs texten på framsidan av kortet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tx2"/>
                </a:solidFill>
                <a:effectLst/>
                <a:uLnTx/>
                <a:uFillTx/>
                <a:latin typeface="Noto Sans" panose="020B0502040504020204" pitchFamily="34" charset="0"/>
                <a:ea typeface="Noto Sans" panose="020B0502040504020204" pitchFamily="34" charset="0"/>
                <a:cs typeface="Noto Sans" panose="020B0502040504020204" pitchFamily="34" charset="0"/>
              </a:rPr>
              <a:t>Diskutera frågorna på baksidan </a:t>
            </a:r>
          </a:p>
        </p:txBody>
      </p:sp>
      <p:sp>
        <p:nvSpPr>
          <p:cNvPr id="2" name="Rubrik 1">
            <a:extLst>
              <a:ext uri="{FF2B5EF4-FFF2-40B4-BE49-F238E27FC236}">
                <a16:creationId xmlns:a16="http://schemas.microsoft.com/office/drawing/2014/main" id="{B3A664EB-7BC7-6FD7-7944-80482A2B733D}"/>
              </a:ext>
            </a:extLst>
          </p:cNvPr>
          <p:cNvSpPr txBox="1">
            <a:spLocks/>
          </p:cNvSpPr>
          <p:nvPr/>
        </p:nvSpPr>
        <p:spPr>
          <a:xfrm>
            <a:off x="828997" y="387790"/>
            <a:ext cx="10810230" cy="10779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a:lstStyle>
          <a:p>
            <a:r>
              <a:rPr lang="sv-SE"/>
              <a:t>Dialog om gemensamma utvecklingsområden </a:t>
            </a:r>
          </a:p>
        </p:txBody>
      </p:sp>
      <p:sp>
        <p:nvSpPr>
          <p:cNvPr id="10" name="textruta 9">
            <a:extLst>
              <a:ext uri="{FF2B5EF4-FFF2-40B4-BE49-F238E27FC236}">
                <a16:creationId xmlns:a16="http://schemas.microsoft.com/office/drawing/2014/main" id="{65E9EA99-8FDD-0114-EC59-934CAFADBC41}"/>
              </a:ext>
            </a:extLst>
          </p:cNvPr>
          <p:cNvSpPr txBox="1"/>
          <p:nvPr/>
        </p:nvSpPr>
        <p:spPr>
          <a:xfrm>
            <a:off x="7815632" y="5900295"/>
            <a:ext cx="3126700" cy="369332"/>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hlinkClick r:id="rId4"/>
              </a:rPr>
              <a:t>Digital dialogguide</a:t>
            </a:r>
            <a:endParaRPr kumimoji="0" lang="sv-SE"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ld">
            <a:extLst>
              <a:ext uri="{FF2B5EF4-FFF2-40B4-BE49-F238E27FC236}">
                <a16:creationId xmlns:a16="http://schemas.microsoft.com/office/drawing/2014/main" id="{14D0C7BD-7636-274C-C0E0-84E721A39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291" y="1782813"/>
            <a:ext cx="4571339" cy="4617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D2E1322-D484-0455-9137-77C82FBE47D0}"/>
              </a:ext>
            </a:extLst>
          </p:cNvPr>
          <p:cNvSpPr txBox="1"/>
          <p:nvPr/>
        </p:nvSpPr>
        <p:spPr>
          <a:xfrm>
            <a:off x="981397" y="2151727"/>
            <a:ext cx="5494801" cy="3046988"/>
          </a:xfrm>
          <a:prstGeom prst="rect">
            <a:avLst/>
          </a:prstGeom>
          <a:noFill/>
        </p:spPr>
        <p:txBody>
          <a:bodyPr wrap="square" rtlCol="0">
            <a:spAutoFit/>
          </a:bodyPr>
          <a:lstStyle/>
          <a:p>
            <a:pPr marL="342900" lvl="0" indent="-342900">
              <a:buFont typeface="Arial" panose="020B0604020202020204" pitchFamily="34" charset="0"/>
              <a:buChar char="•"/>
              <a:defRPr/>
            </a:pPr>
            <a:r>
              <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Välj området ”Vad är nära vård” i dialogguiden regionvarmland.se/dialogguide </a:t>
            </a:r>
          </a:p>
          <a:p>
            <a:pPr lvl="0">
              <a:defRPr/>
            </a:pPr>
            <a:endPar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Läs texten på framsidan av kortet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Kan du mer nu än innan dagens workshop </a:t>
            </a:r>
            <a:r>
              <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sym typeface="Wingdings" panose="05000000000000000000" pitchFamily="2" charset="2"/>
              </a:rPr>
              <a:t>?</a:t>
            </a:r>
            <a:endPar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7" name="Rubrik 1">
            <a:extLst>
              <a:ext uri="{FF2B5EF4-FFF2-40B4-BE49-F238E27FC236}">
                <a16:creationId xmlns:a16="http://schemas.microsoft.com/office/drawing/2014/main" id="{2DD3350F-8A23-7249-82AC-2432A02D96E7}"/>
              </a:ext>
            </a:extLst>
          </p:cNvPr>
          <p:cNvSpPr>
            <a:spLocks noGrp="1"/>
          </p:cNvSpPr>
          <p:nvPr>
            <p:ph type="title"/>
          </p:nvPr>
        </p:nvSpPr>
        <p:spPr>
          <a:xfrm>
            <a:off x="838200" y="335877"/>
            <a:ext cx="10515600" cy="1077912"/>
          </a:xfrm>
        </p:spPr>
        <p:txBody>
          <a:bodyPr/>
          <a:lstStyle/>
          <a:p>
            <a:r>
              <a:rPr lang="sv-SE" dirty="0"/>
              <a:t>Testa nu dina nära vård-kunskaper!</a:t>
            </a:r>
          </a:p>
        </p:txBody>
      </p:sp>
    </p:spTree>
    <p:extLst>
      <p:ext uri="{BB962C8B-B14F-4D97-AF65-F5344CB8AC3E}">
        <p14:creationId xmlns:p14="http://schemas.microsoft.com/office/powerpoint/2010/main" val="693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5FFF9C-1798-1644-2508-B51193B8AF08}"/>
              </a:ext>
            </a:extLst>
          </p:cNvPr>
          <p:cNvSpPr>
            <a:spLocks noGrp="1"/>
          </p:cNvSpPr>
          <p:nvPr>
            <p:ph type="ctrTitle"/>
          </p:nvPr>
        </p:nvSpPr>
        <p:spPr/>
        <p:txBody>
          <a:bodyPr/>
          <a:lstStyle/>
          <a:p>
            <a:r>
              <a:rPr lang="sv-SE"/>
              <a:t>Tack för idag!</a:t>
            </a:r>
          </a:p>
        </p:txBody>
      </p:sp>
      <p:sp>
        <p:nvSpPr>
          <p:cNvPr id="3" name="Platshållare för text 2">
            <a:extLst>
              <a:ext uri="{FF2B5EF4-FFF2-40B4-BE49-F238E27FC236}">
                <a16:creationId xmlns:a16="http://schemas.microsoft.com/office/drawing/2014/main" id="{B34C219E-5F7D-6C2C-45C9-B11C6D83E6C1}"/>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85807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0D21E-801F-8BEB-444E-0FBE8B9661A1}"/>
              </a:ext>
            </a:extLst>
          </p:cNvPr>
          <p:cNvSpPr>
            <a:spLocks noGrp="1"/>
          </p:cNvSpPr>
          <p:nvPr>
            <p:ph type="title"/>
          </p:nvPr>
        </p:nvSpPr>
        <p:spPr>
          <a:xfrm>
            <a:off x="514350" y="359567"/>
            <a:ext cx="10515600" cy="1077913"/>
          </a:xfrm>
        </p:spPr>
        <p:txBody>
          <a:bodyPr/>
          <a:lstStyle/>
          <a:p>
            <a:r>
              <a:rPr lang="sv-SE" dirty="0"/>
              <a:t>På gång i länet</a:t>
            </a:r>
          </a:p>
        </p:txBody>
      </p:sp>
      <p:sp>
        <p:nvSpPr>
          <p:cNvPr id="3" name="Platshållare för innehåll 2">
            <a:extLst>
              <a:ext uri="{FF2B5EF4-FFF2-40B4-BE49-F238E27FC236}">
                <a16:creationId xmlns:a16="http://schemas.microsoft.com/office/drawing/2014/main" id="{5A4547E0-CC29-9D28-590D-EA5E45ED142E}"/>
              </a:ext>
            </a:extLst>
          </p:cNvPr>
          <p:cNvSpPr>
            <a:spLocks noGrp="1"/>
          </p:cNvSpPr>
          <p:nvPr>
            <p:ph idx="1"/>
          </p:nvPr>
        </p:nvSpPr>
        <p:spPr>
          <a:xfrm>
            <a:off x="514350" y="1544203"/>
            <a:ext cx="5812255" cy="4707011"/>
          </a:xfrm>
        </p:spPr>
        <p:txBody>
          <a:bodyPr vert="horz" lIns="91440" tIns="45720" rIns="91440" bIns="45720" numCol="1" rtlCol="0" anchor="t">
            <a:normAutofit fontScale="25000" lnSpcReduction="20000"/>
          </a:bodyPr>
          <a:lstStyle/>
          <a:p>
            <a:pPr marL="342900" indent="-342900">
              <a:lnSpc>
                <a:spcPct val="120000"/>
              </a:lnSpc>
              <a:spcBef>
                <a:spcPts val="600"/>
              </a:spcBef>
              <a:defRPr/>
            </a:pPr>
            <a:r>
              <a:rPr lang="sv-SE" sz="5600" dirty="0">
                <a:solidFill>
                  <a:schemeClr val="tx2"/>
                </a:solidFill>
              </a:rPr>
              <a:t>Vårdcentral Värmland (digital vårdcentral)</a:t>
            </a:r>
          </a:p>
          <a:p>
            <a:pPr marL="342900" indent="-342900">
              <a:lnSpc>
                <a:spcPct val="120000"/>
              </a:lnSpc>
              <a:spcBef>
                <a:spcPts val="600"/>
              </a:spcBef>
              <a:defRPr/>
            </a:pPr>
            <a:r>
              <a:rPr lang="sv-SE" sz="5600" dirty="0">
                <a:solidFill>
                  <a:schemeClr val="tx2"/>
                </a:solidFill>
              </a:rPr>
              <a:t>Steg för hållbar hälsa, hälsocoach online, Orka</a:t>
            </a:r>
          </a:p>
          <a:p>
            <a:pPr marL="342900" indent="-342900">
              <a:lnSpc>
                <a:spcPct val="120000"/>
              </a:lnSpc>
              <a:spcBef>
                <a:spcPts val="600"/>
              </a:spcBef>
              <a:defRPr/>
            </a:pPr>
            <a:r>
              <a:rPr lang="sv-SE" sz="5600" dirty="0">
                <a:solidFill>
                  <a:schemeClr val="tx2"/>
                </a:solidFill>
              </a:rPr>
              <a:t>Arbete med </a:t>
            </a:r>
            <a:r>
              <a:rPr lang="sv-SE" sz="5600" dirty="0" err="1">
                <a:solidFill>
                  <a:schemeClr val="tx2"/>
                </a:solidFill>
              </a:rPr>
              <a:t>patientkontrakt</a:t>
            </a:r>
            <a:r>
              <a:rPr lang="sv-SE" sz="5600" dirty="0">
                <a:solidFill>
                  <a:schemeClr val="tx2"/>
                </a:solidFill>
              </a:rPr>
              <a:t> och SIP</a:t>
            </a:r>
          </a:p>
          <a:p>
            <a:pPr marL="342900" indent="-342900">
              <a:lnSpc>
                <a:spcPct val="120000"/>
              </a:lnSpc>
              <a:spcBef>
                <a:spcPts val="600"/>
              </a:spcBef>
              <a:defRPr/>
            </a:pPr>
            <a:r>
              <a:rPr lang="sv-SE" sz="5600" dirty="0">
                <a:solidFill>
                  <a:schemeClr val="tx2"/>
                </a:solidFill>
              </a:rPr>
              <a:t>Olika typer av hemmonitorering och behandling i hemmet (hjärtsviktsmottagning, nattkamera, dialys i hemmet, nattkameror)</a:t>
            </a:r>
          </a:p>
          <a:p>
            <a:pPr marL="342900" indent="-342900">
              <a:lnSpc>
                <a:spcPct val="120000"/>
              </a:lnSpc>
              <a:spcBef>
                <a:spcPts val="600"/>
              </a:spcBef>
              <a:defRPr/>
            </a:pPr>
            <a:r>
              <a:rPr lang="sv-SE" sz="5600" dirty="0">
                <a:solidFill>
                  <a:schemeClr val="tx2"/>
                </a:solidFill>
              </a:rPr>
              <a:t>Digitala patientutbildningar</a:t>
            </a:r>
          </a:p>
          <a:p>
            <a:pPr marL="342900" indent="-342900">
              <a:lnSpc>
                <a:spcPct val="120000"/>
              </a:lnSpc>
              <a:spcBef>
                <a:spcPts val="600"/>
              </a:spcBef>
              <a:defRPr/>
            </a:pPr>
            <a:r>
              <a:rPr lang="sv-SE" sz="5600" dirty="0">
                <a:solidFill>
                  <a:schemeClr val="tx2"/>
                </a:solidFill>
              </a:rPr>
              <a:t>Piloter inom digital bildhantering</a:t>
            </a:r>
          </a:p>
          <a:p>
            <a:pPr marL="342900" indent="-342900">
              <a:lnSpc>
                <a:spcPct val="120000"/>
              </a:lnSpc>
              <a:spcBef>
                <a:spcPts val="600"/>
              </a:spcBef>
              <a:defRPr/>
            </a:pPr>
            <a:r>
              <a:rPr lang="sv-SE" sz="5600" dirty="0">
                <a:solidFill>
                  <a:schemeClr val="tx2"/>
                </a:solidFill>
              </a:rPr>
              <a:t>Invånarinvolvering vid utveckling av verksamheter</a:t>
            </a:r>
          </a:p>
          <a:p>
            <a:pPr marL="342900" indent="-342900">
              <a:lnSpc>
                <a:spcPct val="120000"/>
              </a:lnSpc>
              <a:spcBef>
                <a:spcPts val="600"/>
              </a:spcBef>
              <a:defRPr/>
            </a:pPr>
            <a:r>
              <a:rPr lang="sv-SE" sz="5600" dirty="0">
                <a:solidFill>
                  <a:schemeClr val="tx2"/>
                </a:solidFill>
              </a:rPr>
              <a:t>Mobil vård och olika mobila lösningar</a:t>
            </a:r>
          </a:p>
          <a:p>
            <a:pPr marL="342900" indent="-342900">
              <a:lnSpc>
                <a:spcPct val="120000"/>
              </a:lnSpc>
              <a:spcBef>
                <a:spcPts val="600"/>
              </a:spcBef>
              <a:defRPr/>
            </a:pPr>
            <a:r>
              <a:rPr lang="sv-SE" sz="5600" dirty="0">
                <a:solidFill>
                  <a:schemeClr val="tx2"/>
                </a:solidFill>
              </a:rPr>
              <a:t>Digitalt receptbedömningsteam</a:t>
            </a:r>
          </a:p>
          <a:p>
            <a:pPr marL="342900" indent="-342900">
              <a:lnSpc>
                <a:spcPct val="120000"/>
              </a:lnSpc>
              <a:spcBef>
                <a:spcPts val="600"/>
              </a:spcBef>
              <a:defRPr/>
            </a:pPr>
            <a:r>
              <a:rPr lang="sv-SE" sz="5600" dirty="0">
                <a:solidFill>
                  <a:schemeClr val="tx2"/>
                </a:solidFill>
              </a:rPr>
              <a:t>Arbete med fasta kontakter och kontinuitet</a:t>
            </a:r>
          </a:p>
          <a:p>
            <a:pPr marL="342900" indent="-342900">
              <a:lnSpc>
                <a:spcPct val="120000"/>
              </a:lnSpc>
              <a:spcBef>
                <a:spcPts val="600"/>
              </a:spcBef>
              <a:defRPr/>
            </a:pPr>
            <a:r>
              <a:rPr lang="sv-SE" sz="5600" dirty="0">
                <a:solidFill>
                  <a:schemeClr val="tx2"/>
                </a:solidFill>
              </a:rPr>
              <a:t>Digitala fixartjänster och social lots </a:t>
            </a:r>
          </a:p>
          <a:p>
            <a:pPr marL="342900" indent="-342900">
              <a:lnSpc>
                <a:spcPct val="120000"/>
              </a:lnSpc>
              <a:spcBef>
                <a:spcPts val="600"/>
              </a:spcBef>
              <a:defRPr/>
            </a:pPr>
            <a:r>
              <a:rPr lang="sv-SE" sz="5600" dirty="0">
                <a:solidFill>
                  <a:schemeClr val="tx2"/>
                </a:solidFill>
              </a:rPr>
              <a:t>Barnanpassad vård</a:t>
            </a:r>
          </a:p>
          <a:p>
            <a:pPr marL="342900" indent="-342900">
              <a:lnSpc>
                <a:spcPct val="120000"/>
              </a:lnSpc>
              <a:spcBef>
                <a:spcPts val="600"/>
              </a:spcBef>
              <a:defRPr/>
            </a:pPr>
            <a:r>
              <a:rPr lang="sv-SE" sz="5600" dirty="0">
                <a:solidFill>
                  <a:schemeClr val="tx2"/>
                </a:solidFill>
              </a:rPr>
              <a:t>Tidig upptäckt och förebyggande arbete. </a:t>
            </a:r>
            <a:br>
              <a:rPr lang="sv-SE" sz="5600" dirty="0">
                <a:solidFill>
                  <a:schemeClr val="tx2"/>
                </a:solidFill>
              </a:rPr>
            </a:br>
            <a:r>
              <a:rPr lang="sv-SE" sz="5600" dirty="0">
                <a:solidFill>
                  <a:schemeClr val="tx2"/>
                </a:solidFill>
              </a:rPr>
              <a:t>(Samverkan mellan olika aktörer ex vis hälso- och sjukvård, tandvård, socialtjänst, skola, förskola och civilsamhället)</a:t>
            </a:r>
          </a:p>
          <a:p>
            <a:endParaRPr lang="sv-SE" dirty="0"/>
          </a:p>
        </p:txBody>
      </p:sp>
      <p:pic>
        <p:nvPicPr>
          <p:cNvPr id="9" name="Platshållare för bild 8" descr="En bild som visar text, person, inomhus, person&#10;&#10;Automatiskt genererad beskrivning">
            <a:extLst>
              <a:ext uri="{FF2B5EF4-FFF2-40B4-BE49-F238E27FC236}">
                <a16:creationId xmlns:a16="http://schemas.microsoft.com/office/drawing/2014/main" id="{33292B7A-3218-30CD-4AF0-18FD13A3B2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714" r="11714"/>
          <a:stretch>
            <a:fillRect/>
          </a:stretch>
        </p:blipFill>
        <p:spPr>
          <a:xfrm>
            <a:off x="6255581" y="606786"/>
            <a:ext cx="2838148" cy="2779413"/>
          </a:xfrm>
        </p:spPr>
      </p:pic>
      <p:pic>
        <p:nvPicPr>
          <p:cNvPr id="4" name="Platshållare för bild 5">
            <a:extLst>
              <a:ext uri="{FF2B5EF4-FFF2-40B4-BE49-F238E27FC236}">
                <a16:creationId xmlns:a16="http://schemas.microsoft.com/office/drawing/2014/main" id="{2FD25F43-29C4-5E6E-50E5-65111A3B4C3E}"/>
              </a:ext>
            </a:extLst>
          </p:cNvPr>
          <p:cNvPicPr>
            <a:picLocks noChangeAspect="1"/>
          </p:cNvPicPr>
          <p:nvPr/>
        </p:nvPicPr>
        <p:blipFill rotWithShape="1">
          <a:blip r:embed="rId4"/>
          <a:srcRect l="19562" r="21210"/>
          <a:stretch/>
        </p:blipFill>
        <p:spPr>
          <a:xfrm>
            <a:off x="9164753" y="1888922"/>
            <a:ext cx="2761334" cy="2779413"/>
          </a:xfrm>
          <a:prstGeom prst="rect">
            <a:avLst/>
          </a:prstGeom>
        </p:spPr>
      </p:pic>
      <p:sp>
        <p:nvSpPr>
          <p:cNvPr id="5" name="textruta 4">
            <a:extLst>
              <a:ext uri="{FF2B5EF4-FFF2-40B4-BE49-F238E27FC236}">
                <a16:creationId xmlns:a16="http://schemas.microsoft.com/office/drawing/2014/main" id="{27A45B63-BBA4-D699-3C24-0682A0028537}"/>
              </a:ext>
            </a:extLst>
          </p:cNvPr>
          <p:cNvSpPr txBox="1"/>
          <p:nvPr/>
        </p:nvSpPr>
        <p:spPr>
          <a:xfrm>
            <a:off x="9229231" y="4765747"/>
            <a:ext cx="2632378" cy="324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defTabSz="228599" rtl="0" eaLnBrk="1" fontAlgn="auto" latinLnBrk="0" hangingPunct="0">
              <a:lnSpc>
                <a:spcPct val="100000"/>
              </a:lnSpc>
              <a:spcBef>
                <a:spcPts val="0"/>
              </a:spcBef>
              <a:spcAft>
                <a:spcPts val="0"/>
              </a:spcAft>
              <a:buClrTx/>
              <a:buSzTx/>
              <a:buFontTx/>
              <a:buNone/>
              <a:tabLst/>
              <a:defRPr/>
            </a:pPr>
            <a:r>
              <a:rPr kumimoji="0" lang="sv-SE" sz="1100" b="0" u="none" strike="noStrike" kern="1200" cap="none" spc="0" normalizeH="0" baseline="0" noProof="0" dirty="0">
                <a:ln>
                  <a:noFill/>
                </a:ln>
                <a:solidFill>
                  <a:srgbClr val="70AD47">
                    <a:lumMod val="50000"/>
                  </a:srgbClr>
                </a:solidFill>
                <a:effectLst/>
                <a:uLnTx/>
                <a:uFillTx/>
                <a:latin typeface="Noto Sans"/>
                <a:ea typeface="Noto Sans"/>
                <a:cs typeface="Noto Sans"/>
              </a:rPr>
              <a:t>Mobil akutläkare i samverkan med socialtjänst, polis och bistånd</a:t>
            </a:r>
          </a:p>
          <a:p>
            <a:pPr marL="0" marR="0" lvl="0" indent="0" algn="ctr" defTabSz="228599" rtl="0" eaLnBrk="1" fontAlgn="auto" latinLnBrk="0" hangingPunct="0">
              <a:lnSpc>
                <a:spcPts val="2500"/>
              </a:lnSpc>
              <a:spcBef>
                <a:spcPts val="0"/>
              </a:spcBef>
              <a:spcAft>
                <a:spcPts val="0"/>
              </a:spcAft>
              <a:buClrTx/>
              <a:buSzTx/>
              <a:buFontTx/>
              <a:buNone/>
              <a:tabLst/>
              <a:defRPr/>
            </a:pPr>
            <a:endParaRPr kumimoji="0" lang="sv-SE" sz="2000" b="0" i="1" u="none" strike="noStrike" kern="0" cap="none" spc="0" normalizeH="0" baseline="0" noProof="0" dirty="0">
              <a:ln>
                <a:noFill/>
              </a:ln>
              <a:solidFill>
                <a:prstClr val="black">
                  <a:lumMod val="65000"/>
                  <a:lumOff val="35000"/>
                </a:prstClr>
              </a:solidFill>
              <a:effectLst/>
              <a:uLnTx/>
              <a:uFillTx/>
              <a:latin typeface="Noto Serif"/>
              <a:ea typeface="Noto Serif"/>
              <a:cs typeface="Noto Serif"/>
              <a:sym typeface="Noto Serif"/>
            </a:endParaRPr>
          </a:p>
        </p:txBody>
      </p:sp>
      <p:sp>
        <p:nvSpPr>
          <p:cNvPr id="6" name="textruta 5">
            <a:extLst>
              <a:ext uri="{FF2B5EF4-FFF2-40B4-BE49-F238E27FC236}">
                <a16:creationId xmlns:a16="http://schemas.microsoft.com/office/drawing/2014/main" id="{114842B5-7B29-151D-7520-A3074AAD93B8}"/>
              </a:ext>
            </a:extLst>
          </p:cNvPr>
          <p:cNvSpPr txBox="1"/>
          <p:nvPr/>
        </p:nvSpPr>
        <p:spPr>
          <a:xfrm>
            <a:off x="6293988" y="3445168"/>
            <a:ext cx="2632378" cy="324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algn="ctr" defTabSz="228599" rtl="0" eaLnBrk="1"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70AD47">
                    <a:lumMod val="50000"/>
                  </a:srgbClr>
                </a:solidFill>
                <a:effectLst/>
                <a:uLnTx/>
                <a:uFillTx/>
                <a:latin typeface="Noto Sans"/>
                <a:ea typeface="Noto Sans"/>
                <a:cs typeface="Noto Sans"/>
              </a:rPr>
              <a:t>Digitala fixartjänster </a:t>
            </a:r>
            <a:r>
              <a:rPr lang="sv-SE" sz="1100" dirty="0">
                <a:solidFill>
                  <a:srgbClr val="70AD47">
                    <a:lumMod val="50000"/>
                  </a:srgbClr>
                </a:solidFill>
                <a:latin typeface="Noto Sans"/>
                <a:ea typeface="Noto Sans"/>
                <a:cs typeface="Noto Sans"/>
              </a:rPr>
              <a:t>och </a:t>
            </a:r>
            <a:r>
              <a:rPr kumimoji="0" lang="sv-SE" sz="1100" b="0" i="0" u="none" strike="noStrike" kern="1200" cap="none" spc="0" normalizeH="0" baseline="0" noProof="0" dirty="0">
                <a:ln>
                  <a:noFill/>
                </a:ln>
                <a:solidFill>
                  <a:srgbClr val="70AD47">
                    <a:lumMod val="50000"/>
                  </a:srgbClr>
                </a:solidFill>
                <a:effectLst/>
                <a:uLnTx/>
                <a:uFillTx/>
                <a:latin typeface="Noto Sans"/>
                <a:ea typeface="Noto Sans"/>
                <a:cs typeface="Noto Sans"/>
              </a:rPr>
              <a:t> lösningar</a:t>
            </a:r>
            <a:endParaRPr kumimoji="0" lang="sv-SE" sz="2000" b="0" i="1" u="none" strike="noStrike" kern="0" cap="none" spc="0" normalizeH="0" baseline="0" noProof="0" dirty="0">
              <a:ln>
                <a:noFill/>
              </a:ln>
              <a:solidFill>
                <a:prstClr val="black">
                  <a:lumMod val="65000"/>
                  <a:lumOff val="35000"/>
                </a:prstClr>
              </a:solidFill>
              <a:effectLst/>
              <a:uLnTx/>
              <a:uFillTx/>
              <a:latin typeface="Noto Serif"/>
              <a:ea typeface="Noto Serif"/>
              <a:cs typeface="Noto Serif"/>
              <a:sym typeface="Noto Serif"/>
            </a:endParaRPr>
          </a:p>
        </p:txBody>
      </p:sp>
      <p:pic>
        <p:nvPicPr>
          <p:cNvPr id="7" name="Platshållare för bild 4">
            <a:extLst>
              <a:ext uri="{FF2B5EF4-FFF2-40B4-BE49-F238E27FC236}">
                <a16:creationId xmlns:a16="http://schemas.microsoft.com/office/drawing/2014/main" id="{63C6DA05-689A-BCD1-1ECA-D297CD9F2D03}"/>
              </a:ext>
            </a:extLst>
          </p:cNvPr>
          <p:cNvPicPr>
            <a:picLocks noChangeAspect="1"/>
          </p:cNvPicPr>
          <p:nvPr/>
        </p:nvPicPr>
        <p:blipFill>
          <a:blip r:embed="rId5"/>
          <a:srcRect l="65" r="65"/>
          <a:stretch>
            <a:fillRect/>
          </a:stretch>
        </p:blipFill>
        <p:spPr>
          <a:xfrm>
            <a:off x="6293988" y="3727301"/>
            <a:ext cx="2784388" cy="2726765"/>
          </a:xfrm>
          <a:prstGeom prst="rect">
            <a:avLst/>
          </a:prstGeom>
          <a:solidFill>
            <a:schemeClr val="bg1">
              <a:lumMod val="85000"/>
            </a:schemeClr>
          </a:solidFill>
        </p:spPr>
      </p:pic>
      <p:sp>
        <p:nvSpPr>
          <p:cNvPr id="8" name="textruta 7">
            <a:extLst>
              <a:ext uri="{FF2B5EF4-FFF2-40B4-BE49-F238E27FC236}">
                <a16:creationId xmlns:a16="http://schemas.microsoft.com/office/drawing/2014/main" id="{539FCFDD-3414-5788-EC07-8044272E9979}"/>
              </a:ext>
            </a:extLst>
          </p:cNvPr>
          <p:cNvSpPr txBox="1"/>
          <p:nvPr/>
        </p:nvSpPr>
        <p:spPr>
          <a:xfrm>
            <a:off x="9229231" y="6214411"/>
            <a:ext cx="2632378" cy="324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defTabSz="228599" rtl="0" eaLnBrk="1"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70AD47">
                    <a:lumMod val="50000"/>
                  </a:srgbClr>
                </a:solidFill>
                <a:effectLst/>
                <a:uLnTx/>
                <a:uFillTx/>
                <a:latin typeface="Noto Sans"/>
                <a:ea typeface="Noto Sans"/>
                <a:cs typeface="Noto Sans"/>
              </a:rPr>
              <a:t>Digital hälsocoach</a:t>
            </a:r>
            <a:endParaRPr kumimoji="0" lang="sv-SE" sz="2000" b="0" i="1" u="none" strike="noStrike" kern="0" cap="none" spc="0" normalizeH="0" baseline="0" noProof="0" dirty="0">
              <a:ln>
                <a:noFill/>
              </a:ln>
              <a:solidFill>
                <a:prstClr val="black">
                  <a:lumMod val="65000"/>
                  <a:lumOff val="35000"/>
                </a:prstClr>
              </a:solidFill>
              <a:effectLst/>
              <a:uLnTx/>
              <a:uFillTx/>
              <a:latin typeface="Noto Serif"/>
              <a:ea typeface="Noto Serif"/>
              <a:cs typeface="Noto Serif"/>
              <a:sym typeface="Noto Serif"/>
            </a:endParaRPr>
          </a:p>
        </p:txBody>
      </p:sp>
    </p:spTree>
    <p:extLst>
      <p:ext uri="{BB962C8B-B14F-4D97-AF65-F5344CB8AC3E}">
        <p14:creationId xmlns:p14="http://schemas.microsoft.com/office/powerpoint/2010/main" val="128492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82E16-6BC3-5DD9-71D8-14FDB1B2FEBD}"/>
              </a:ext>
            </a:extLst>
          </p:cNvPr>
          <p:cNvSpPr>
            <a:spLocks noGrp="1"/>
          </p:cNvSpPr>
          <p:nvPr>
            <p:ph type="ctrTitle"/>
          </p:nvPr>
        </p:nvSpPr>
        <p:spPr/>
        <p:txBody>
          <a:bodyPr/>
          <a:lstStyle/>
          <a:p>
            <a:r>
              <a:rPr lang="sv-SE" dirty="0">
                <a:latin typeface="Noto Serif"/>
                <a:ea typeface="Noto Serif"/>
                <a:cs typeface="Noto Serif"/>
              </a:rPr>
              <a:t>Workshop 1B</a:t>
            </a:r>
            <a:endParaRPr lang="sv-SE" dirty="0"/>
          </a:p>
        </p:txBody>
      </p:sp>
      <p:sp>
        <p:nvSpPr>
          <p:cNvPr id="3" name="Platshållare för text 2">
            <a:extLst>
              <a:ext uri="{FF2B5EF4-FFF2-40B4-BE49-F238E27FC236}">
                <a16:creationId xmlns:a16="http://schemas.microsoft.com/office/drawing/2014/main" id="{1CA002EB-4275-31F2-E26D-22AE90BC9EA7}"/>
              </a:ext>
            </a:extLst>
          </p:cNvPr>
          <p:cNvSpPr>
            <a:spLocks noGrp="1"/>
          </p:cNvSpPr>
          <p:nvPr>
            <p:ph type="body" sz="quarter" idx="15"/>
          </p:nvPr>
        </p:nvSpPr>
        <p:spPr/>
        <p:txBody>
          <a:bodyPr/>
          <a:lstStyle/>
          <a:p>
            <a:r>
              <a:rPr lang="sv-SE" dirty="0"/>
              <a:t>Värmlands målbild och vägen fram</a:t>
            </a:r>
          </a:p>
          <a:p>
            <a:endParaRPr lang="sv-SE" dirty="0"/>
          </a:p>
        </p:txBody>
      </p:sp>
    </p:spTree>
    <p:extLst>
      <p:ext uri="{BB962C8B-B14F-4D97-AF65-F5344CB8AC3E}">
        <p14:creationId xmlns:p14="http://schemas.microsoft.com/office/powerpoint/2010/main" val="296803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94E1E-6CD5-934D-CF2D-55EDF7CFCE02}"/>
              </a:ext>
            </a:extLst>
          </p:cNvPr>
          <p:cNvSpPr>
            <a:spLocks noGrp="1"/>
          </p:cNvSpPr>
          <p:nvPr>
            <p:ph type="title"/>
          </p:nvPr>
        </p:nvSpPr>
        <p:spPr>
          <a:xfrm>
            <a:off x="838200" y="611878"/>
            <a:ext cx="5257800" cy="1077913"/>
          </a:xfrm>
        </p:spPr>
        <p:txBody>
          <a:bodyPr anchor="b">
            <a:normAutofit/>
          </a:bodyPr>
          <a:lstStyle/>
          <a:p>
            <a:r>
              <a:rPr lang="sv-SE" sz="3300"/>
              <a:t>Återblick från workshop 1A</a:t>
            </a:r>
          </a:p>
        </p:txBody>
      </p:sp>
      <p:sp>
        <p:nvSpPr>
          <p:cNvPr id="3" name="Platshållare för innehåll 2">
            <a:extLst>
              <a:ext uri="{FF2B5EF4-FFF2-40B4-BE49-F238E27FC236}">
                <a16:creationId xmlns:a16="http://schemas.microsoft.com/office/drawing/2014/main" id="{09D46E46-3980-2004-70D0-07F9B20E08A5}"/>
              </a:ext>
            </a:extLst>
          </p:cNvPr>
          <p:cNvSpPr>
            <a:spLocks noGrp="1"/>
          </p:cNvSpPr>
          <p:nvPr>
            <p:ph idx="1"/>
          </p:nvPr>
        </p:nvSpPr>
        <p:spPr>
          <a:xfrm>
            <a:off x="838200" y="2168525"/>
            <a:ext cx="5257800" cy="4232276"/>
          </a:xfrm>
        </p:spPr>
        <p:txBody>
          <a:bodyPr>
            <a:normAutofit/>
          </a:bodyPr>
          <a:lstStyle/>
          <a:p>
            <a:pPr lvl="0" rtl="0">
              <a:buChar char="•"/>
            </a:pPr>
            <a:r>
              <a:rPr lang="sv-SE" dirty="0"/>
              <a:t>Vad är god och nära vård, hälsa och omsorg?​​</a:t>
            </a:r>
          </a:p>
          <a:p>
            <a:pPr lvl="0" rtl="0">
              <a:buChar char="•"/>
            </a:pPr>
            <a:r>
              <a:rPr lang="sv-SE" dirty="0"/>
              <a:t>Varför behövs omställningen och vilka förändringar behöver vi göra?</a:t>
            </a:r>
            <a:r>
              <a:rPr lang="en-US" dirty="0"/>
              <a:t>​​</a:t>
            </a:r>
          </a:p>
          <a:p>
            <a:pPr lvl="0" rtl="0">
              <a:buChar char="•"/>
            </a:pPr>
            <a:r>
              <a:rPr lang="sv-SE" dirty="0"/>
              <a:t>Värmlands förutsättningar.</a:t>
            </a:r>
          </a:p>
        </p:txBody>
      </p:sp>
      <p:pic>
        <p:nvPicPr>
          <p:cNvPr id="6" name="Platshållare för innehåll 5" descr="En bild som visar träd, utomhus, växt, vandra&#10;&#10;Automatiskt genererad beskrivning">
            <a:extLst>
              <a:ext uri="{FF2B5EF4-FFF2-40B4-BE49-F238E27FC236}">
                <a16:creationId xmlns:a16="http://schemas.microsoft.com/office/drawing/2014/main" id="{C9FE7290-0922-9DD0-D15D-46DC5B14A19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9135" r="2" b="18718"/>
          <a:stretch/>
        </p:blipFill>
        <p:spPr>
          <a:xfrm>
            <a:off x="6500813" y="671512"/>
            <a:ext cx="5300662" cy="5729287"/>
          </a:xfrm>
          <a:noFill/>
        </p:spPr>
      </p:pic>
    </p:spTree>
    <p:extLst>
      <p:ext uri="{BB962C8B-B14F-4D97-AF65-F5344CB8AC3E}">
        <p14:creationId xmlns:p14="http://schemas.microsoft.com/office/powerpoint/2010/main" val="365685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A58227-6A5A-6205-4C8E-4F82314776F9}"/>
              </a:ext>
            </a:extLst>
          </p:cNvPr>
          <p:cNvSpPr>
            <a:spLocks noGrp="1"/>
          </p:cNvSpPr>
          <p:nvPr>
            <p:ph type="ctrTitle"/>
          </p:nvPr>
        </p:nvSpPr>
        <p:spPr/>
        <p:txBody>
          <a:bodyPr/>
          <a:lstStyle/>
          <a:p>
            <a:r>
              <a:rPr lang="sv-SE"/>
              <a:t>Värmlands målbild</a:t>
            </a:r>
          </a:p>
        </p:txBody>
      </p:sp>
    </p:spTree>
    <p:extLst>
      <p:ext uri="{BB962C8B-B14F-4D97-AF65-F5344CB8AC3E}">
        <p14:creationId xmlns:p14="http://schemas.microsoft.com/office/powerpoint/2010/main" val="339421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4221E-09A7-4F76-8618-44535C4EDBA3}"/>
              </a:ext>
            </a:extLst>
          </p:cNvPr>
          <p:cNvSpPr>
            <a:spLocks noGrp="1"/>
          </p:cNvSpPr>
          <p:nvPr>
            <p:ph type="title"/>
          </p:nvPr>
        </p:nvSpPr>
        <p:spPr>
          <a:xfrm>
            <a:off x="844550" y="1655726"/>
            <a:ext cx="10502900" cy="1143000"/>
          </a:xfrm>
        </p:spPr>
        <p:txBody>
          <a:bodyPr/>
          <a:lstStyle/>
          <a:p>
            <a:r>
              <a:rPr lang="sv-SE"/>
              <a:t>Film målbild</a:t>
            </a:r>
          </a:p>
        </p:txBody>
      </p:sp>
      <p:sp>
        <p:nvSpPr>
          <p:cNvPr id="3" name="Platshållare för text 2">
            <a:extLst>
              <a:ext uri="{FF2B5EF4-FFF2-40B4-BE49-F238E27FC236}">
                <a16:creationId xmlns:a16="http://schemas.microsoft.com/office/drawing/2014/main" id="{9EA2114F-4182-4D62-8B09-80F75E915D63}"/>
              </a:ext>
            </a:extLst>
          </p:cNvPr>
          <p:cNvSpPr>
            <a:spLocks noGrp="1"/>
          </p:cNvSpPr>
          <p:nvPr>
            <p:ph type="body" idx="1"/>
          </p:nvPr>
        </p:nvSpPr>
        <p:spPr/>
        <p:txBody>
          <a:bodyPr/>
          <a:lstStyle/>
          <a:p>
            <a:pPr marL="0" indent="0">
              <a:buNone/>
            </a:pPr>
            <a:endParaRPr lang="sv-SE"/>
          </a:p>
          <a:p>
            <a:endParaRPr lang="sv-SE"/>
          </a:p>
        </p:txBody>
      </p:sp>
      <p:pic>
        <p:nvPicPr>
          <p:cNvPr id="4" name="Onlinemedia 3" title="Värmland Nära vård-TextadVersion.mp4">
            <a:hlinkClick r:id="" action="ppaction://media"/>
            <a:extLst>
              <a:ext uri="{FF2B5EF4-FFF2-40B4-BE49-F238E27FC236}">
                <a16:creationId xmlns:a16="http://schemas.microsoft.com/office/drawing/2014/main" id="{6673BF28-D8FD-4870-9E6D-DC9A7DAE0882}"/>
              </a:ext>
            </a:extLst>
          </p:cNvPr>
          <p:cNvPicPr>
            <a:picLocks noRot="1" noChangeAspect="1"/>
          </p:cNvPicPr>
          <p:nvPr>
            <a:videoFile r:link="rId1"/>
          </p:nvPr>
        </p:nvPicPr>
        <p:blipFill>
          <a:blip r:embed="rId4"/>
          <a:stretch>
            <a:fillRect/>
          </a:stretch>
        </p:blipFill>
        <p:spPr>
          <a:xfrm>
            <a:off x="70574" y="0"/>
            <a:ext cx="12172951" cy="6858000"/>
          </a:xfrm>
          <a:prstGeom prst="rect">
            <a:avLst/>
          </a:prstGeom>
        </p:spPr>
      </p:pic>
    </p:spTree>
    <p:extLst>
      <p:ext uri="{BB962C8B-B14F-4D97-AF65-F5344CB8AC3E}">
        <p14:creationId xmlns:p14="http://schemas.microsoft.com/office/powerpoint/2010/main" val="678378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ktangel"/>
          <p:cNvSpPr/>
          <p:nvPr/>
        </p:nvSpPr>
        <p:spPr>
          <a:xfrm>
            <a:off x="205658" y="252201"/>
            <a:ext cx="11747217" cy="5914261"/>
          </a:xfrm>
          <a:prstGeom prst="rect">
            <a:avLst/>
          </a:prstGeom>
          <a:solidFill>
            <a:srgbClr val="017100">
              <a:alpha val="7069"/>
            </a:srgbClr>
          </a:solidFill>
          <a:ln w="3175">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lang="sv-SE" sz="1600" b="0" i="0" u="none" strike="noStrike" kern="0" cap="none" spc="0" normalizeH="0" baseline="0">
              <a:ln>
                <a:noFill/>
              </a:ln>
              <a:solidFill>
                <a:srgbClr val="FFFFFF"/>
              </a:solidFill>
              <a:effectLst/>
              <a:uLnTx/>
              <a:uFillTx/>
              <a:latin typeface="Helvetica Neue Medium"/>
              <a:sym typeface="Helvetica Neue Medium"/>
            </a:endParaRPr>
          </a:p>
        </p:txBody>
      </p:sp>
      <p:sp>
        <p:nvSpPr>
          <p:cNvPr id="423" name="Rektangel"/>
          <p:cNvSpPr/>
          <p:nvPr/>
        </p:nvSpPr>
        <p:spPr>
          <a:xfrm>
            <a:off x="80977" y="116402"/>
            <a:ext cx="12005260" cy="6625199"/>
          </a:xfrm>
          <a:prstGeom prst="rect">
            <a:avLst/>
          </a:prstGeom>
          <a:ln w="12700">
            <a:solidFill>
              <a:srgbClr val="99A795"/>
            </a:solidFill>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24" name="Rektangel"/>
          <p:cNvSpPr/>
          <p:nvPr/>
        </p:nvSpPr>
        <p:spPr>
          <a:xfrm>
            <a:off x="161820" y="201906"/>
            <a:ext cx="11843573"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nvGrpSpPr>
          <p:cNvPr id="427" name="Gruppera"/>
          <p:cNvGrpSpPr/>
          <p:nvPr/>
        </p:nvGrpSpPr>
        <p:grpSpPr>
          <a:xfrm>
            <a:off x="745603" y="1941483"/>
            <a:ext cx="2609613" cy="1303743"/>
            <a:chOff x="0" y="0"/>
            <a:chExt cx="2609610" cy="1303742"/>
          </a:xfrm>
        </p:grpSpPr>
        <p:sp>
          <p:nvSpPr>
            <p:cNvPr id="425" name="Fokus på organisation…"/>
            <p:cNvSpPr txBox="1"/>
            <p:nvPr/>
          </p:nvSpPr>
          <p:spPr>
            <a:xfrm>
              <a:off x="0" y="328478"/>
              <a:ext cx="2609610" cy="97526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numCol="1" anchor="t">
              <a:spAutoFit/>
            </a:bodyPr>
            <a:lstStyle/>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a:ln>
                    <a:noFill/>
                  </a:ln>
                  <a:solidFill>
                    <a:srgbClr val="5E5E5E"/>
                  </a:solidFill>
                  <a:effectLst/>
                  <a:uLnTx/>
                  <a:uFillTx/>
                  <a:latin typeface="Noto Sans"/>
                  <a:ea typeface="Noto Sans"/>
                  <a:cs typeface="Noto Sans"/>
                  <a:sym typeface="Noto Sans"/>
                </a:rPr>
                <a:t>Fokus på organisation</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a:ln>
                    <a:noFill/>
                  </a:ln>
                  <a:solidFill>
                    <a:srgbClr val="5E5E5E"/>
                  </a:solidFill>
                  <a:effectLst/>
                  <a:uLnTx/>
                  <a:uFillTx/>
                  <a:latin typeface="Noto Sans"/>
                  <a:ea typeface="Noto Sans"/>
                  <a:cs typeface="Noto Sans"/>
                  <a:sym typeface="Noto Sans"/>
                </a:rPr>
                <a:t>Isolerade vård- och omsorgsinsatser</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a:ln>
                    <a:noFill/>
                  </a:ln>
                  <a:solidFill>
                    <a:srgbClr val="5E5E5E"/>
                  </a:solidFill>
                  <a:effectLst/>
                  <a:uLnTx/>
                  <a:uFillTx/>
                  <a:latin typeface="Noto Sans"/>
                  <a:ea typeface="Noto Sans"/>
                  <a:cs typeface="Noto Sans"/>
                  <a:sym typeface="Noto Sans"/>
                </a:rPr>
                <a:t>Invånare och patienter som passiva mottagare</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a:ln>
                    <a:noFill/>
                  </a:ln>
                  <a:solidFill>
                    <a:srgbClr val="5E5E5E"/>
                  </a:solidFill>
                  <a:effectLst/>
                  <a:uLnTx/>
                  <a:uFillTx/>
                  <a:latin typeface="Noto Sans"/>
                  <a:ea typeface="Noto Sans"/>
                  <a:cs typeface="Noto Sans"/>
                  <a:sym typeface="Noto Sans"/>
                </a:rPr>
                <a:t>Reaktiva insatser</a:t>
              </a:r>
            </a:p>
          </p:txBody>
        </p:sp>
        <p:sp>
          <p:nvSpPr>
            <p:cNvPr id="426" name="Från"/>
            <p:cNvSpPr txBox="1"/>
            <p:nvPr/>
          </p:nvSpPr>
          <p:spPr>
            <a:xfrm>
              <a:off x="78563" y="0"/>
              <a:ext cx="809775" cy="28674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marL="0" marR="0" lvl="0" indent="0" algn="l" defTabSz="412747" rtl="0" eaLnBrk="1" fontAlgn="auto" latinLnBrk="0" hangingPunct="0">
                <a:lnSpc>
                  <a:spcPct val="90000"/>
                </a:lnSpc>
                <a:spcBef>
                  <a:spcPts val="0"/>
                </a:spcBef>
                <a:spcAft>
                  <a:spcPts val="0"/>
                </a:spcAft>
                <a:buClrTx/>
                <a:buSzTx/>
                <a:buFontTx/>
                <a:buNone/>
                <a:tabLst/>
                <a:defRPr/>
              </a:pPr>
              <a:r>
                <a:rPr kumimoji="0" lang="sv-SE" sz="1700" b="1" i="0" u="none" strike="noStrike" kern="0" cap="none" spc="0" normalizeH="0" baseline="0">
                  <a:ln>
                    <a:noFill/>
                  </a:ln>
                  <a:solidFill>
                    <a:srgbClr val="4E4E4E"/>
                  </a:solidFill>
                  <a:effectLst/>
                  <a:uLnTx/>
                  <a:uFillTx/>
                  <a:latin typeface="Noto Serif"/>
                  <a:ea typeface="Noto Serif"/>
                  <a:cs typeface="Noto Serif"/>
                  <a:sym typeface="Noto Serif"/>
                </a:rPr>
                <a:t>Från</a:t>
              </a:r>
            </a:p>
          </p:txBody>
        </p:sp>
      </p:grpSp>
      <p:grpSp>
        <p:nvGrpSpPr>
          <p:cNvPr id="430" name="Gruppera"/>
          <p:cNvGrpSpPr/>
          <p:nvPr/>
        </p:nvGrpSpPr>
        <p:grpSpPr>
          <a:xfrm>
            <a:off x="9326236" y="1941149"/>
            <a:ext cx="2490528" cy="1284485"/>
            <a:chOff x="0" y="0"/>
            <a:chExt cx="2490528" cy="1284484"/>
          </a:xfrm>
        </p:grpSpPr>
        <p:sp>
          <p:nvSpPr>
            <p:cNvPr id="428" name="Fokus på person och relation…"/>
            <p:cNvSpPr txBox="1"/>
            <p:nvPr/>
          </p:nvSpPr>
          <p:spPr>
            <a:xfrm>
              <a:off x="0" y="309220"/>
              <a:ext cx="2490528" cy="97526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numCol="1" anchor="t">
              <a:spAutoFit/>
            </a:bodyPr>
            <a:lstStyle/>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a:ln>
                    <a:noFill/>
                  </a:ln>
                  <a:solidFill>
                    <a:srgbClr val="5E5E5E"/>
                  </a:solidFill>
                  <a:effectLst/>
                  <a:uLnTx/>
                  <a:uFillTx/>
                  <a:latin typeface="Noto Sans"/>
                  <a:ea typeface="Noto Sans"/>
                  <a:cs typeface="Noto Sans"/>
                  <a:sym typeface="Noto Sans"/>
                </a:rPr>
                <a:t>Fokus på person och relation</a:t>
              </a:r>
              <a:endParaRPr kumimoji="0" lang="sv-SE" sz="2000" b="0" i="0" u="none" strike="noStrike" kern="0" cap="none" spc="0" normalizeH="0" baseline="0" noProof="0">
                <a:ln>
                  <a:noFill/>
                </a:ln>
                <a:solidFill>
                  <a:srgbClr val="5E5E5E"/>
                </a:solidFill>
                <a:effectLst/>
                <a:uLnTx/>
                <a:uFillTx/>
                <a:latin typeface="Noto Sans"/>
                <a:ea typeface="Noto Sans"/>
                <a:cs typeface="Noto Sans"/>
                <a:sym typeface="Noto Sans"/>
              </a:endParaRP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a:ln>
                    <a:noFill/>
                  </a:ln>
                  <a:solidFill>
                    <a:srgbClr val="5E5E5E"/>
                  </a:solidFill>
                  <a:effectLst/>
                  <a:uLnTx/>
                  <a:uFillTx/>
                  <a:latin typeface="Noto Sans"/>
                  <a:ea typeface="Noto Sans"/>
                  <a:cs typeface="Noto Sans"/>
                  <a:sym typeface="Noto Sans"/>
                </a:rPr>
                <a:t>Samordning utifrån personens fokus</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a:ln>
                    <a:noFill/>
                  </a:ln>
                  <a:solidFill>
                    <a:srgbClr val="5E5E5E"/>
                  </a:solidFill>
                  <a:effectLst/>
                  <a:uLnTx/>
                  <a:uFillTx/>
                  <a:latin typeface="Noto Sans"/>
                  <a:ea typeface="Noto Sans"/>
                  <a:cs typeface="Noto Sans"/>
                  <a:sym typeface="Noto Sans"/>
                </a:rPr>
                <a:t>Invånare</a:t>
              </a:r>
              <a:r>
                <a:rPr kumimoji="0" lang="sv-SE" sz="1001" b="0" i="0" u="none" strike="noStrike" kern="0" cap="none" spc="0" normalizeH="0" baseline="0" noProof="0">
                  <a:ln>
                    <a:noFill/>
                  </a:ln>
                  <a:solidFill>
                    <a:srgbClr val="5E5E5E"/>
                  </a:solidFill>
                  <a:effectLst/>
                  <a:uLnTx/>
                  <a:uFillTx/>
                  <a:latin typeface="Noto Sans"/>
                  <a:ea typeface="Noto Sans"/>
                  <a:cs typeface="Noto Sans"/>
                  <a:sym typeface="Noto Sans"/>
                </a:rPr>
                <a:t> och patienter som är aktiva medskapare</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a:ln>
                    <a:noFill/>
                  </a:ln>
                  <a:solidFill>
                    <a:srgbClr val="5E5E5E"/>
                  </a:solidFill>
                  <a:effectLst/>
                  <a:uLnTx/>
                  <a:uFillTx/>
                  <a:latin typeface="Noto Sans"/>
                  <a:ea typeface="Noto Sans"/>
                  <a:cs typeface="Noto Sans"/>
                  <a:sym typeface="Noto Sans"/>
                </a:rPr>
                <a:t>Proaktivt och hälsofrämjande arbete</a:t>
              </a:r>
            </a:p>
          </p:txBody>
        </p:sp>
        <p:sp>
          <p:nvSpPr>
            <p:cNvPr id="429" name="Till"/>
            <p:cNvSpPr txBox="1"/>
            <p:nvPr/>
          </p:nvSpPr>
          <p:spPr>
            <a:xfrm>
              <a:off x="80205" y="0"/>
              <a:ext cx="809775" cy="28674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marL="0" marR="0" lvl="0" indent="0" algn="l" defTabSz="412747" rtl="0" eaLnBrk="1" fontAlgn="auto" latinLnBrk="0" hangingPunct="0">
                <a:lnSpc>
                  <a:spcPct val="90000"/>
                </a:lnSpc>
                <a:spcBef>
                  <a:spcPts val="0"/>
                </a:spcBef>
                <a:spcAft>
                  <a:spcPts val="0"/>
                </a:spcAft>
                <a:buClrTx/>
                <a:buSzTx/>
                <a:buFontTx/>
                <a:buNone/>
                <a:tabLst/>
                <a:defRPr/>
              </a:pPr>
              <a:r>
                <a:rPr kumimoji="0" lang="sv-SE" sz="1700" b="1" i="0" u="none" strike="noStrike" kern="0" cap="none" spc="0" normalizeH="0" baseline="0" noProof="0">
                  <a:ln>
                    <a:noFill/>
                  </a:ln>
                  <a:solidFill>
                    <a:srgbClr val="4E4E4E"/>
                  </a:solidFill>
                  <a:effectLst/>
                  <a:uLnTx/>
                  <a:uFillTx/>
                  <a:latin typeface="Noto Serif"/>
                  <a:ea typeface="Noto Serif"/>
                  <a:cs typeface="Noto Serif"/>
                  <a:sym typeface="Noto Serif"/>
                </a:rPr>
                <a:t>Till</a:t>
              </a:r>
            </a:p>
          </p:txBody>
        </p:sp>
      </p:grpSp>
      <p:sp>
        <p:nvSpPr>
          <p:cNvPr id="431" name="Gruppera"/>
          <p:cNvSpPr txBox="1"/>
          <p:nvPr/>
        </p:nvSpPr>
        <p:spPr>
          <a:xfrm>
            <a:off x="380471" y="639148"/>
            <a:ext cx="5660386" cy="67723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5200"/>
              </a:lnSpc>
              <a:spcBef>
                <a:spcPts val="0"/>
              </a:spcBef>
              <a:spcAft>
                <a:spcPts val="0"/>
              </a:spcAft>
              <a:buClrTx/>
              <a:buSzTx/>
              <a:buFontTx/>
              <a:buNone/>
              <a:tabLst/>
              <a:defRPr/>
            </a:pPr>
            <a:r>
              <a:rPr kumimoji="0" lang="sv-SE" sz="3801" b="1" i="0" u="none" strike="noStrike" kern="0" cap="none" spc="0" normalizeH="0" baseline="0">
                <a:ln>
                  <a:noFill/>
                </a:ln>
                <a:solidFill>
                  <a:srgbClr val="3E683D"/>
                </a:solidFill>
                <a:effectLst/>
                <a:uLnTx/>
                <a:uFillTx/>
                <a:latin typeface="Noto Serif"/>
                <a:ea typeface="Noto Serif"/>
                <a:cs typeface="Noto Serif"/>
                <a:sym typeface="Noto Serif"/>
              </a:rPr>
              <a:t>Framtidens Värmland</a:t>
            </a:r>
          </a:p>
        </p:txBody>
      </p:sp>
      <p:sp>
        <p:nvSpPr>
          <p:cNvPr id="432" name="Tillsammans utvecklar vi hälsa, vård och omsorg"/>
          <p:cNvSpPr txBox="1"/>
          <p:nvPr/>
        </p:nvSpPr>
        <p:spPr>
          <a:xfrm>
            <a:off x="375083" y="1200866"/>
            <a:ext cx="6051005" cy="3413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2500"/>
              </a:lnSpc>
              <a:spcBef>
                <a:spcPts val="0"/>
              </a:spcBef>
              <a:spcAft>
                <a:spcPts val="0"/>
              </a:spcAft>
              <a:buClrTx/>
              <a:buSzTx/>
              <a:buFontTx/>
              <a:buNone/>
              <a:tabLst/>
              <a:defRPr/>
            </a:pPr>
            <a:r>
              <a:rPr kumimoji="0" lang="sv-SE" sz="1450" b="0" i="1" u="none" strike="noStrike" kern="0" cap="none" spc="0" normalizeH="0" baseline="0">
                <a:ln>
                  <a:noFill/>
                </a:ln>
                <a:solidFill>
                  <a:srgbClr val="3E683D"/>
                </a:solidFill>
                <a:effectLst/>
                <a:uLnTx/>
                <a:uFillTx/>
                <a:latin typeface="Noto Serif"/>
                <a:ea typeface="Noto Serif"/>
                <a:cs typeface="Noto Serif"/>
                <a:sym typeface="Noto Serif"/>
              </a:rPr>
              <a:t>Tillsammans utvecklar vi god och nära vård, hälsa &amp; omsorg</a:t>
            </a:r>
          </a:p>
        </p:txBody>
      </p:sp>
      <p:sp>
        <p:nvSpPr>
          <p:cNvPr id="433" name="Rektangel"/>
          <p:cNvSpPr/>
          <p:nvPr/>
        </p:nvSpPr>
        <p:spPr>
          <a:xfrm>
            <a:off x="628274" y="3764487"/>
            <a:ext cx="3286391" cy="2160537"/>
          </a:xfrm>
          <a:prstGeom prst="rect">
            <a:avLst/>
          </a:prstGeom>
          <a:solidFill>
            <a:srgbClr val="F5F4E1"/>
          </a:solidFill>
          <a:ln w="12700">
            <a:solidFill>
              <a:srgbClr val="99A795"/>
            </a:solidFill>
            <a:miter lim="400000"/>
          </a:ln>
        </p:spPr>
        <p:txBody>
          <a:bodyPr lIns="45719" rIns="45719"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34" name="Principer som guidar oss i arbetet…"/>
          <p:cNvSpPr txBox="1"/>
          <p:nvPr/>
        </p:nvSpPr>
        <p:spPr>
          <a:xfrm>
            <a:off x="775531" y="4129389"/>
            <a:ext cx="2991881" cy="14747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p>
            <a:pPr marL="0" marR="0" lvl="0" indent="0" algn="l" defTabSz="412747" rtl="0" eaLnBrk="1" fontAlgn="auto" latinLnBrk="0" hangingPunct="0">
              <a:lnSpc>
                <a:spcPct val="100000"/>
              </a:lnSpc>
              <a:spcBef>
                <a:spcPts val="299"/>
              </a:spcBef>
              <a:spcAft>
                <a:spcPts val="0"/>
              </a:spcAft>
              <a:buClrTx/>
              <a:buSzTx/>
              <a:buFontTx/>
              <a:buNone/>
              <a:tabLst/>
              <a:defRPr sz="800" b="1" i="1">
                <a:latin typeface="Noto Serif"/>
                <a:ea typeface="Noto Serif"/>
                <a:cs typeface="Noto Serif"/>
                <a:sym typeface="Noto Serif"/>
              </a:defRPr>
            </a:pPr>
            <a:r>
              <a:rPr kumimoji="0" lang="sv-SE" sz="800" b="1" i="1" u="none" strike="noStrike" kern="0" cap="none" spc="0" normalizeH="0" baseline="0" noProof="0">
                <a:ln>
                  <a:noFill/>
                </a:ln>
                <a:solidFill>
                  <a:srgbClr val="000000"/>
                </a:solidFill>
                <a:effectLst/>
                <a:uLnTx/>
                <a:uFillTx/>
                <a:latin typeface="Noto Serif"/>
                <a:ea typeface="Noto Serif"/>
                <a:cs typeface="Noto Serif"/>
                <a:sym typeface="Noto Serif"/>
              </a:rPr>
              <a:t>Principer som guidar oss i arbetet</a:t>
            </a:r>
            <a:br>
              <a:rPr kumimoji="0" lang="sv-SE" sz="800" b="1" i="1" u="none" strike="noStrike" kern="0" cap="none" spc="0" normalizeH="0" baseline="0" noProof="0">
                <a:ln>
                  <a:noFill/>
                </a:ln>
                <a:solidFill>
                  <a:srgbClr val="000000"/>
                </a:solidFill>
                <a:effectLst/>
                <a:uLnTx/>
                <a:uFillTx/>
                <a:latin typeface="Noto Serif"/>
                <a:ea typeface="Noto Serif"/>
                <a:cs typeface="Noto Serif"/>
                <a:sym typeface="Noto Serif"/>
              </a:rPr>
            </a:br>
            <a:endParaRPr kumimoji="0" lang="sv-SE" sz="800" b="1" i="1" u="none" strike="noStrike" kern="0" cap="none" spc="0" normalizeH="0" baseline="0" noProof="0">
              <a:ln>
                <a:noFill/>
              </a:ln>
              <a:solidFill>
                <a:srgbClr val="000000"/>
              </a:solidFill>
              <a:effectLst/>
              <a:uLnTx/>
              <a:uFillTx/>
              <a:latin typeface="Noto Serif"/>
              <a:ea typeface="Noto Serif"/>
              <a:cs typeface="Noto Serif"/>
              <a:sym typeface="Noto Serif"/>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Invånarna avgör om det vi gör är värdeskapande.</a:t>
            </a:r>
            <a:endParaRPr kumimoji="0" lang="sv-SE" sz="800" b="0" i="0" u="none" strike="noStrike" kern="0" cap="none" spc="0" normalizeH="0" baseline="0" noProof="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Gemensamma beslut och aktiviteter ska leda i målbildens </a:t>
            </a:r>
            <a:b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riktning </a:t>
            </a:r>
            <a:r>
              <a:rPr kumimoji="0" lang="sv-SE" sz="800" b="0" i="0" u="none" strike="noStrike" kern="0" cap="none" spc="0" normalizeH="0" baseline="0">
                <a:ln>
                  <a:noFill/>
                </a:ln>
                <a:solidFill>
                  <a:srgbClr val="000000"/>
                </a:solidFill>
                <a:effectLst/>
                <a:uLnTx/>
                <a:uFillTx/>
                <a:latin typeface="Noto Serif"/>
                <a:ea typeface="Noto Serif"/>
                <a:cs typeface="Noto Serif"/>
                <a:sym typeface="Noto Serif"/>
              </a:rPr>
              <a:t>och</a:t>
            </a: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 vi är gemensamt ansvariga för länets resultat.</a:t>
            </a:r>
            <a:endParaRPr kumimoji="0" lang="sv-SE" sz="800" b="0" i="0" u="none" strike="noStrike" kern="0" cap="none" spc="0" normalizeH="0" baseline="0" noProof="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Vi skapar förutsättningar för hållbara arbetsplatser och </a:t>
            </a:r>
            <a:b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tar tillvara på medarbetarnas kompetens.</a:t>
            </a: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Vi bygger relationer med, och har positiva förväntningar </a:t>
            </a:r>
            <a:b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på varandra.</a:t>
            </a:r>
            <a:endParaRPr kumimoji="0" lang="sv-SE" sz="800" b="0" i="0" u="none" strike="noStrike" kern="0" cap="none" spc="0" normalizeH="0" baseline="0" noProof="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a:ln>
                  <a:noFill/>
                </a:ln>
                <a:solidFill>
                  <a:srgbClr val="000000"/>
                </a:solidFill>
                <a:effectLst/>
                <a:uLnTx/>
                <a:uFillTx/>
                <a:latin typeface="Noto Serif"/>
                <a:ea typeface="Noto Serif"/>
                <a:cs typeface="Noto Serif"/>
                <a:sym typeface="Noto Serif"/>
              </a:rPr>
              <a:t>Proaktivitet är i fokus för att öka hälsa och friskfaktorer.</a:t>
            </a:r>
          </a:p>
        </p:txBody>
      </p:sp>
      <p:sp>
        <p:nvSpPr>
          <p:cNvPr id="435" name="Gemensam färdriktning"/>
          <p:cNvSpPr txBox="1"/>
          <p:nvPr/>
        </p:nvSpPr>
        <p:spPr>
          <a:xfrm>
            <a:off x="753841" y="3897664"/>
            <a:ext cx="2088558" cy="2174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p>
            <a:pPr marL="0" marR="0" lvl="0" indent="0" algn="l" defTabSz="412747" rtl="0" eaLnBrk="1" fontAlgn="auto" latinLnBrk="0" hangingPunct="0">
              <a:lnSpc>
                <a:spcPct val="90000"/>
              </a:lnSpc>
              <a:spcBef>
                <a:spcPts val="0"/>
              </a:spcBef>
              <a:spcAft>
                <a:spcPts val="0"/>
              </a:spcAft>
              <a:buClrTx/>
              <a:buSzTx/>
              <a:buFontTx/>
              <a:buNone/>
              <a:tabLst/>
              <a:defRPr sz="1200" b="1">
                <a:solidFill>
                  <a:srgbClr val="4D4D4D"/>
                </a:solidFill>
                <a:latin typeface="Noto Serif"/>
                <a:ea typeface="Noto Serif"/>
                <a:cs typeface="Noto Serif"/>
                <a:sym typeface="Noto Serif"/>
              </a:defRPr>
            </a:pPr>
            <a:r>
              <a:rPr kumimoji="0" sz="1200" b="1" i="0" u="none" strike="noStrike" kern="0" cap="none" spc="0" normalizeH="0" baseline="0" noProof="0">
                <a:ln>
                  <a:noFill/>
                </a:ln>
                <a:solidFill>
                  <a:srgbClr val="4D4D4D"/>
                </a:solidFill>
                <a:effectLst/>
                <a:uLnTx/>
                <a:uFillTx/>
                <a:latin typeface="Noto Serif"/>
                <a:ea typeface="Noto Serif"/>
                <a:cs typeface="Noto Serif"/>
                <a:sym typeface="Noto Serif"/>
              </a:rPr>
              <a:t>Gemensam färdriktning</a:t>
            </a:r>
          </a:p>
        </p:txBody>
      </p:sp>
      <p:sp>
        <p:nvSpPr>
          <p:cNvPr id="436" name="”Vård och stöd utgår och samordnas från mina behov och resurser”"/>
          <p:cNvSpPr txBox="1"/>
          <p:nvPr/>
        </p:nvSpPr>
        <p:spPr>
          <a:xfrm>
            <a:off x="9057683" y="4236130"/>
            <a:ext cx="1826798" cy="4256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”Vård och stöd utgår </a:t>
            </a:r>
          </a:p>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och samordnas från mina behov och resurser”</a:t>
            </a:r>
          </a:p>
        </p:txBody>
      </p:sp>
      <p:sp>
        <p:nvSpPr>
          <p:cNvPr id="437" name="”Jag är en viktig och delaktig medskapare”"/>
          <p:cNvSpPr txBox="1"/>
          <p:nvPr/>
        </p:nvSpPr>
        <p:spPr>
          <a:xfrm>
            <a:off x="4195207" y="3725597"/>
            <a:ext cx="1719773" cy="300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är en viktig och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delaktig medskapare”</a:t>
            </a:r>
          </a:p>
        </p:txBody>
      </p:sp>
      <p:sp>
        <p:nvSpPr>
          <p:cNvPr id="438" name="”Jag bemöts…"/>
          <p:cNvSpPr txBox="1"/>
          <p:nvPr/>
        </p:nvSpPr>
        <p:spPr>
          <a:xfrm>
            <a:off x="4694117" y="5435298"/>
            <a:ext cx="1944099" cy="300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”Vi bemöter varandra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med respekt”</a:t>
            </a:r>
          </a:p>
        </p:txBody>
      </p:sp>
      <p:sp>
        <p:nvSpPr>
          <p:cNvPr id="439" name="”Jag har ett kontinuerligt,  personligt och tillitsfullt stöd”"/>
          <p:cNvSpPr txBox="1"/>
          <p:nvPr/>
        </p:nvSpPr>
        <p:spPr>
          <a:xfrm>
            <a:off x="8898247" y="5068555"/>
            <a:ext cx="2145671" cy="300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har ett kontinuerligt,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personligt och tillitsfullt stöd”</a:t>
            </a:r>
          </a:p>
        </p:txBody>
      </p:sp>
      <p:sp>
        <p:nvSpPr>
          <p:cNvPr id="440" name="”Jag får rätt hjälp och stöd i rätt tid”"/>
          <p:cNvSpPr txBox="1"/>
          <p:nvPr/>
        </p:nvSpPr>
        <p:spPr>
          <a:xfrm>
            <a:off x="4392915" y="4660442"/>
            <a:ext cx="1323850" cy="300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får rätt hjälp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och stöd i rätt tid”</a:t>
            </a:r>
          </a:p>
        </p:txBody>
      </p:sp>
      <p:pic>
        <p:nvPicPr>
          <p:cNvPr id="441" name="Bild" descr="Bild"/>
          <p:cNvPicPr>
            <a:picLocks noChangeAspect="1"/>
          </p:cNvPicPr>
          <p:nvPr/>
        </p:nvPicPr>
        <p:blipFill>
          <a:blip r:embed="rId3"/>
          <a:stretch>
            <a:fillRect/>
          </a:stretch>
        </p:blipFill>
        <p:spPr>
          <a:xfrm>
            <a:off x="2960683" y="3971372"/>
            <a:ext cx="356594" cy="356594"/>
          </a:xfrm>
          <a:prstGeom prst="rect">
            <a:avLst/>
          </a:prstGeom>
          <a:ln w="12700">
            <a:miter lim="400000"/>
          </a:ln>
        </p:spPr>
      </p:pic>
      <p:pic>
        <p:nvPicPr>
          <p:cNvPr id="442" name="Bild" descr="Bild"/>
          <p:cNvPicPr>
            <a:picLocks noChangeAspect="1"/>
          </p:cNvPicPr>
          <p:nvPr/>
        </p:nvPicPr>
        <p:blipFill>
          <a:blip r:embed="rId4"/>
          <a:srcRect r="4470"/>
          <a:stretch>
            <a:fillRect/>
          </a:stretch>
        </p:blipFill>
        <p:spPr>
          <a:xfrm>
            <a:off x="1551187" y="1952137"/>
            <a:ext cx="4367732" cy="842762"/>
          </a:xfrm>
          <a:prstGeom prst="rect">
            <a:avLst/>
          </a:prstGeom>
          <a:ln w="12700">
            <a:miter lim="400000"/>
          </a:ln>
        </p:spPr>
      </p:pic>
      <p:pic>
        <p:nvPicPr>
          <p:cNvPr id="443" name="Bild" descr="Bild"/>
          <p:cNvPicPr>
            <a:picLocks noChangeAspect="1"/>
          </p:cNvPicPr>
          <p:nvPr/>
        </p:nvPicPr>
        <p:blipFill>
          <a:blip r:embed="rId5"/>
          <a:stretch>
            <a:fillRect/>
          </a:stretch>
        </p:blipFill>
        <p:spPr>
          <a:xfrm>
            <a:off x="3634376" y="2075359"/>
            <a:ext cx="469311" cy="634419"/>
          </a:xfrm>
          <a:prstGeom prst="rect">
            <a:avLst/>
          </a:prstGeom>
          <a:ln w="12700">
            <a:miter lim="400000"/>
          </a:ln>
        </p:spPr>
      </p:pic>
      <p:pic>
        <p:nvPicPr>
          <p:cNvPr id="444" name="Bild" descr="Bild"/>
          <p:cNvPicPr>
            <a:picLocks noChangeAspect="1"/>
          </p:cNvPicPr>
          <p:nvPr/>
        </p:nvPicPr>
        <p:blipFill>
          <a:blip r:embed="rId6"/>
          <a:stretch>
            <a:fillRect/>
          </a:stretch>
        </p:blipFill>
        <p:spPr>
          <a:xfrm>
            <a:off x="5916092" y="1942201"/>
            <a:ext cx="517509" cy="518916"/>
          </a:xfrm>
          <a:prstGeom prst="rect">
            <a:avLst/>
          </a:prstGeom>
          <a:ln w="12700">
            <a:miter lim="400000"/>
          </a:ln>
        </p:spPr>
      </p:pic>
      <p:pic>
        <p:nvPicPr>
          <p:cNvPr id="445" name="Bild" descr="Bild"/>
          <p:cNvPicPr>
            <a:picLocks noChangeAspect="1"/>
          </p:cNvPicPr>
          <p:nvPr/>
        </p:nvPicPr>
        <p:blipFill>
          <a:blip r:embed="rId4"/>
          <a:srcRect l="91758"/>
          <a:stretch>
            <a:fillRect/>
          </a:stretch>
        </p:blipFill>
        <p:spPr>
          <a:xfrm>
            <a:off x="6152310" y="1632225"/>
            <a:ext cx="376831" cy="842762"/>
          </a:xfrm>
          <a:prstGeom prst="rect">
            <a:avLst/>
          </a:prstGeom>
          <a:ln w="12700">
            <a:miter lim="400000"/>
          </a:ln>
        </p:spPr>
      </p:pic>
      <p:pic>
        <p:nvPicPr>
          <p:cNvPr id="446" name="Bild" descr="Bild"/>
          <p:cNvPicPr>
            <a:picLocks noChangeAspect="1"/>
          </p:cNvPicPr>
          <p:nvPr/>
        </p:nvPicPr>
        <p:blipFill>
          <a:blip r:embed="rId7"/>
          <a:stretch>
            <a:fillRect/>
          </a:stretch>
        </p:blipFill>
        <p:spPr>
          <a:xfrm>
            <a:off x="7572634" y="1008121"/>
            <a:ext cx="913053" cy="580060"/>
          </a:xfrm>
          <a:prstGeom prst="rect">
            <a:avLst/>
          </a:prstGeom>
          <a:ln w="12700">
            <a:miter lim="400000"/>
          </a:ln>
        </p:spPr>
      </p:pic>
      <p:pic>
        <p:nvPicPr>
          <p:cNvPr id="447" name="Bild" descr="Bild"/>
          <p:cNvPicPr>
            <a:picLocks noChangeAspect="1"/>
          </p:cNvPicPr>
          <p:nvPr/>
        </p:nvPicPr>
        <p:blipFill>
          <a:blip r:embed="rId4"/>
          <a:srcRect l="6114" r="77178" b="614"/>
          <a:stretch>
            <a:fillRect/>
          </a:stretch>
        </p:blipFill>
        <p:spPr>
          <a:xfrm rot="1721104">
            <a:off x="8355695" y="1622128"/>
            <a:ext cx="763883" cy="837588"/>
          </a:xfrm>
          <a:prstGeom prst="rect">
            <a:avLst/>
          </a:prstGeom>
          <a:ln w="12700">
            <a:miter lim="400000"/>
          </a:ln>
        </p:spPr>
      </p:pic>
      <p:pic>
        <p:nvPicPr>
          <p:cNvPr id="448" name="Bild" descr="Bild"/>
          <p:cNvPicPr>
            <a:picLocks noChangeAspect="1"/>
          </p:cNvPicPr>
          <p:nvPr/>
        </p:nvPicPr>
        <p:blipFill>
          <a:blip r:embed="rId8"/>
          <a:stretch>
            <a:fillRect/>
          </a:stretch>
        </p:blipFill>
        <p:spPr>
          <a:xfrm>
            <a:off x="2375861" y="1686111"/>
            <a:ext cx="421330" cy="380750"/>
          </a:xfrm>
          <a:prstGeom prst="rect">
            <a:avLst/>
          </a:prstGeom>
          <a:ln w="12700">
            <a:miter lim="400000"/>
          </a:ln>
        </p:spPr>
      </p:pic>
      <p:pic>
        <p:nvPicPr>
          <p:cNvPr id="449" name="Bild" descr="Bild"/>
          <p:cNvPicPr>
            <a:picLocks noChangeAspect="1"/>
          </p:cNvPicPr>
          <p:nvPr/>
        </p:nvPicPr>
        <p:blipFill>
          <a:blip r:embed="rId9"/>
          <a:stretch>
            <a:fillRect/>
          </a:stretch>
        </p:blipFill>
        <p:spPr>
          <a:xfrm>
            <a:off x="2695451" y="1840310"/>
            <a:ext cx="265233" cy="312098"/>
          </a:xfrm>
          <a:prstGeom prst="rect">
            <a:avLst/>
          </a:prstGeom>
          <a:ln w="12700">
            <a:miter lim="400000"/>
          </a:ln>
        </p:spPr>
      </p:pic>
      <p:sp>
        <p:nvSpPr>
          <p:cNvPr id="450" name="Vi startar alla från olika utgångspunkter"/>
          <p:cNvSpPr txBox="1"/>
          <p:nvPr/>
        </p:nvSpPr>
        <p:spPr>
          <a:xfrm>
            <a:off x="588704" y="6380888"/>
            <a:ext cx="2418831" cy="174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startar alla från olika utgångspunkter</a:t>
            </a:r>
          </a:p>
        </p:txBody>
      </p:sp>
      <p:sp>
        <p:nvSpPr>
          <p:cNvPr id="451" name="Vi börjar med det enkla, lågt hängande frukter"/>
          <p:cNvSpPr txBox="1"/>
          <p:nvPr/>
        </p:nvSpPr>
        <p:spPr>
          <a:xfrm>
            <a:off x="3210664" y="6380888"/>
            <a:ext cx="2205659" cy="174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börjar med det enkla</a:t>
            </a:r>
          </a:p>
        </p:txBody>
      </p:sp>
      <p:sp>
        <p:nvSpPr>
          <p:cNvPr id="452" name="Vi har små utmaningar att tackla"/>
          <p:cNvSpPr txBox="1"/>
          <p:nvPr/>
        </p:nvSpPr>
        <p:spPr>
          <a:xfrm>
            <a:off x="5294649" y="6380888"/>
            <a:ext cx="2066005" cy="174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har små utmaningar att tackla</a:t>
            </a:r>
          </a:p>
        </p:txBody>
      </p:sp>
      <p:pic>
        <p:nvPicPr>
          <p:cNvPr id="453" name="Bild" descr="Bild"/>
          <p:cNvPicPr>
            <a:picLocks noChangeAspect="1"/>
          </p:cNvPicPr>
          <p:nvPr/>
        </p:nvPicPr>
        <p:blipFill>
          <a:blip r:embed="rId10"/>
          <a:srcRect l="8441" t="10863" r="10886" b="7002"/>
          <a:stretch>
            <a:fillRect/>
          </a:stretch>
        </p:blipFill>
        <p:spPr>
          <a:xfrm>
            <a:off x="375083" y="6300839"/>
            <a:ext cx="201612" cy="223838"/>
          </a:xfrm>
          <a:custGeom>
            <a:avLst/>
            <a:gdLst/>
            <a:ahLst/>
            <a:cxnLst>
              <a:cxn ang="0">
                <a:pos x="wd2" y="hd2"/>
              </a:cxn>
              <a:cxn ang="5400000">
                <a:pos x="wd2" y="hd2"/>
              </a:cxn>
              <a:cxn ang="10800000">
                <a:pos x="wd2" y="hd2"/>
              </a:cxn>
              <a:cxn ang="16200000">
                <a:pos x="wd2" y="hd2"/>
              </a:cxn>
            </a:cxnLst>
            <a:rect l="0" t="0" r="r" b="b"/>
            <a:pathLst>
              <a:path w="21600" h="21594" extrusionOk="0">
                <a:moveTo>
                  <a:pt x="10843" y="0"/>
                </a:moveTo>
                <a:cubicBezTo>
                  <a:pt x="9872" y="4"/>
                  <a:pt x="9587" y="147"/>
                  <a:pt x="9227" y="766"/>
                </a:cubicBezTo>
                <a:cubicBezTo>
                  <a:pt x="8818" y="1469"/>
                  <a:pt x="8958" y="2140"/>
                  <a:pt x="9567" y="2795"/>
                </a:cubicBezTo>
                <a:cubicBezTo>
                  <a:pt x="10179" y="3455"/>
                  <a:pt x="10298" y="4238"/>
                  <a:pt x="9822" y="4403"/>
                </a:cubicBezTo>
                <a:cubicBezTo>
                  <a:pt x="9657" y="4461"/>
                  <a:pt x="8254" y="4081"/>
                  <a:pt x="6718" y="3561"/>
                </a:cubicBezTo>
                <a:lnTo>
                  <a:pt x="3912" y="2604"/>
                </a:lnTo>
                <a:lnTo>
                  <a:pt x="2976" y="3063"/>
                </a:lnTo>
                <a:cubicBezTo>
                  <a:pt x="2450" y="3313"/>
                  <a:pt x="2041" y="3586"/>
                  <a:pt x="2041" y="3676"/>
                </a:cubicBezTo>
                <a:cubicBezTo>
                  <a:pt x="2041" y="3766"/>
                  <a:pt x="2431" y="4443"/>
                  <a:pt x="2934" y="5169"/>
                </a:cubicBezTo>
                <a:cubicBezTo>
                  <a:pt x="3838" y="6475"/>
                  <a:pt x="3865" y="6482"/>
                  <a:pt x="5910" y="7198"/>
                </a:cubicBezTo>
                <a:cubicBezTo>
                  <a:pt x="7047" y="7596"/>
                  <a:pt x="8326" y="8024"/>
                  <a:pt x="8759" y="8155"/>
                </a:cubicBezTo>
                <a:cubicBezTo>
                  <a:pt x="9192" y="8287"/>
                  <a:pt x="9668" y="8505"/>
                  <a:pt x="9822" y="8615"/>
                </a:cubicBezTo>
                <a:cubicBezTo>
                  <a:pt x="10181" y="8869"/>
                  <a:pt x="10179" y="10628"/>
                  <a:pt x="9822" y="10950"/>
                </a:cubicBezTo>
                <a:cubicBezTo>
                  <a:pt x="9636" y="11119"/>
                  <a:pt x="8515" y="11218"/>
                  <a:pt x="6123" y="11218"/>
                </a:cubicBezTo>
                <a:lnTo>
                  <a:pt x="2636" y="11218"/>
                </a:lnTo>
                <a:lnTo>
                  <a:pt x="1318" y="12137"/>
                </a:lnTo>
                <a:lnTo>
                  <a:pt x="0" y="13094"/>
                </a:lnTo>
                <a:lnTo>
                  <a:pt x="1446" y="14090"/>
                </a:lnTo>
                <a:lnTo>
                  <a:pt x="2849" y="15085"/>
                </a:lnTo>
                <a:lnTo>
                  <a:pt x="6463" y="15123"/>
                </a:lnTo>
                <a:lnTo>
                  <a:pt x="9992" y="15200"/>
                </a:lnTo>
                <a:lnTo>
                  <a:pt x="10077" y="18416"/>
                </a:lnTo>
                <a:lnTo>
                  <a:pt x="10120" y="21594"/>
                </a:lnTo>
                <a:lnTo>
                  <a:pt x="11438" y="21594"/>
                </a:lnTo>
                <a:lnTo>
                  <a:pt x="11438" y="12520"/>
                </a:lnTo>
                <a:lnTo>
                  <a:pt x="11438" y="3446"/>
                </a:lnTo>
                <a:lnTo>
                  <a:pt x="12033" y="2795"/>
                </a:lnTo>
                <a:cubicBezTo>
                  <a:pt x="13189" y="1551"/>
                  <a:pt x="12519" y="-6"/>
                  <a:pt x="10843" y="0"/>
                </a:cubicBezTo>
                <a:close/>
                <a:moveTo>
                  <a:pt x="13181" y="5935"/>
                </a:moveTo>
                <a:lnTo>
                  <a:pt x="13096" y="7811"/>
                </a:lnTo>
                <a:cubicBezTo>
                  <a:pt x="13060" y="8830"/>
                  <a:pt x="13077" y="9745"/>
                  <a:pt x="13181" y="9840"/>
                </a:cubicBezTo>
                <a:cubicBezTo>
                  <a:pt x="13286" y="9934"/>
                  <a:pt x="14505" y="10413"/>
                  <a:pt x="15860" y="10912"/>
                </a:cubicBezTo>
                <a:cubicBezTo>
                  <a:pt x="17214" y="11411"/>
                  <a:pt x="18462" y="11826"/>
                  <a:pt x="18624" y="11831"/>
                </a:cubicBezTo>
                <a:cubicBezTo>
                  <a:pt x="18785" y="11836"/>
                  <a:pt x="19231" y="11588"/>
                  <a:pt x="19644" y="11333"/>
                </a:cubicBezTo>
                <a:lnTo>
                  <a:pt x="20409" y="10912"/>
                </a:lnTo>
                <a:lnTo>
                  <a:pt x="19559" y="9457"/>
                </a:lnTo>
                <a:lnTo>
                  <a:pt x="18666" y="8040"/>
                </a:lnTo>
                <a:lnTo>
                  <a:pt x="15945" y="7007"/>
                </a:lnTo>
                <a:lnTo>
                  <a:pt x="13181" y="5935"/>
                </a:lnTo>
                <a:close/>
                <a:moveTo>
                  <a:pt x="13011" y="14051"/>
                </a:moveTo>
                <a:lnTo>
                  <a:pt x="13011" y="15583"/>
                </a:lnTo>
                <a:lnTo>
                  <a:pt x="13011" y="17114"/>
                </a:lnTo>
                <a:lnTo>
                  <a:pt x="16200" y="17114"/>
                </a:lnTo>
                <a:lnTo>
                  <a:pt x="19389" y="17114"/>
                </a:lnTo>
                <a:lnTo>
                  <a:pt x="20494" y="16387"/>
                </a:lnTo>
                <a:cubicBezTo>
                  <a:pt x="21099" y="15985"/>
                  <a:pt x="21600" y="15620"/>
                  <a:pt x="21600" y="15583"/>
                </a:cubicBezTo>
                <a:cubicBezTo>
                  <a:pt x="21600" y="15546"/>
                  <a:pt x="21099" y="15219"/>
                  <a:pt x="20494" y="14817"/>
                </a:cubicBezTo>
                <a:lnTo>
                  <a:pt x="19389" y="14051"/>
                </a:lnTo>
                <a:lnTo>
                  <a:pt x="16200" y="14051"/>
                </a:lnTo>
                <a:lnTo>
                  <a:pt x="13011" y="14051"/>
                </a:lnTo>
                <a:close/>
              </a:path>
            </a:pathLst>
          </a:custGeom>
          <a:ln w="12700">
            <a:miter lim="400000"/>
          </a:ln>
        </p:spPr>
      </p:pic>
      <p:sp>
        <p:nvSpPr>
          <p:cNvPr id="454" name="Och större hinder att bestiga"/>
          <p:cNvSpPr txBox="1"/>
          <p:nvPr/>
        </p:nvSpPr>
        <p:spPr>
          <a:xfrm>
            <a:off x="7691235" y="6380888"/>
            <a:ext cx="2205659" cy="174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har större hinder att bestiga</a:t>
            </a:r>
          </a:p>
        </p:txBody>
      </p:sp>
      <p:sp>
        <p:nvSpPr>
          <p:cNvPr id="455" name="Vi når vårt mål: God och jämlik hälsa"/>
          <p:cNvSpPr txBox="1"/>
          <p:nvPr/>
        </p:nvSpPr>
        <p:spPr>
          <a:xfrm>
            <a:off x="9948110" y="6379201"/>
            <a:ext cx="2205659" cy="174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når vårt mål: God och jämlik hälsa</a:t>
            </a:r>
          </a:p>
        </p:txBody>
      </p:sp>
      <p:pic>
        <p:nvPicPr>
          <p:cNvPr id="456" name="Bild" descr="Bild"/>
          <p:cNvPicPr>
            <a:picLocks noChangeAspect="1"/>
          </p:cNvPicPr>
          <p:nvPr/>
        </p:nvPicPr>
        <p:blipFill>
          <a:blip r:embed="rId5"/>
          <a:stretch>
            <a:fillRect/>
          </a:stretch>
        </p:blipFill>
        <p:spPr>
          <a:xfrm>
            <a:off x="2970531" y="6280103"/>
            <a:ext cx="196243" cy="265283"/>
          </a:xfrm>
          <a:prstGeom prst="rect">
            <a:avLst/>
          </a:prstGeom>
          <a:ln w="12700">
            <a:miter lim="400000"/>
          </a:ln>
        </p:spPr>
      </p:pic>
      <p:pic>
        <p:nvPicPr>
          <p:cNvPr id="457" name="Bild" descr="Bild"/>
          <p:cNvPicPr>
            <a:picLocks noChangeAspect="1"/>
          </p:cNvPicPr>
          <p:nvPr/>
        </p:nvPicPr>
        <p:blipFill>
          <a:blip r:embed="rId7"/>
          <a:stretch>
            <a:fillRect/>
          </a:stretch>
        </p:blipFill>
        <p:spPr>
          <a:xfrm>
            <a:off x="4766811" y="6225585"/>
            <a:ext cx="469306" cy="298149"/>
          </a:xfrm>
          <a:prstGeom prst="rect">
            <a:avLst/>
          </a:prstGeom>
          <a:ln w="12700">
            <a:miter lim="400000"/>
          </a:ln>
        </p:spPr>
      </p:pic>
      <p:pic>
        <p:nvPicPr>
          <p:cNvPr id="458" name="Bild" descr="Bild"/>
          <p:cNvPicPr>
            <a:picLocks noChangeAspect="1"/>
          </p:cNvPicPr>
          <p:nvPr/>
        </p:nvPicPr>
        <p:blipFill>
          <a:blip r:embed="rId6"/>
          <a:stretch>
            <a:fillRect/>
          </a:stretch>
        </p:blipFill>
        <p:spPr>
          <a:xfrm>
            <a:off x="7353282" y="6275155"/>
            <a:ext cx="274465" cy="275211"/>
          </a:xfrm>
          <a:prstGeom prst="rect">
            <a:avLst/>
          </a:prstGeom>
          <a:ln w="12700">
            <a:miter lim="400000"/>
          </a:ln>
        </p:spPr>
      </p:pic>
      <p:pic>
        <p:nvPicPr>
          <p:cNvPr id="459" name="Bild" descr="Bild"/>
          <p:cNvPicPr>
            <a:picLocks noChangeAspect="1"/>
          </p:cNvPicPr>
          <p:nvPr/>
        </p:nvPicPr>
        <p:blipFill>
          <a:blip r:embed="rId11"/>
          <a:stretch>
            <a:fillRect/>
          </a:stretch>
        </p:blipFill>
        <p:spPr>
          <a:xfrm>
            <a:off x="9595341" y="6269855"/>
            <a:ext cx="327496" cy="285809"/>
          </a:xfrm>
          <a:prstGeom prst="rect">
            <a:avLst/>
          </a:prstGeom>
          <a:ln w="12700">
            <a:miter lim="400000"/>
          </a:ln>
        </p:spPr>
      </p:pic>
      <p:pic>
        <p:nvPicPr>
          <p:cNvPr id="460" name="Bild" descr="Bild"/>
          <p:cNvPicPr>
            <a:picLocks noChangeAspect="1"/>
          </p:cNvPicPr>
          <p:nvPr/>
        </p:nvPicPr>
        <p:blipFill>
          <a:blip r:embed="rId12"/>
          <a:stretch>
            <a:fillRect/>
          </a:stretch>
        </p:blipFill>
        <p:spPr>
          <a:xfrm>
            <a:off x="5674413" y="759291"/>
            <a:ext cx="3414046" cy="5339420"/>
          </a:xfrm>
          <a:prstGeom prst="rect">
            <a:avLst/>
          </a:prstGeom>
          <a:ln w="12700">
            <a:miter lim="400000"/>
          </a:ln>
        </p:spPr>
      </p:pic>
      <p:grpSp>
        <p:nvGrpSpPr>
          <p:cNvPr id="466" name="Gruppera"/>
          <p:cNvGrpSpPr/>
          <p:nvPr/>
        </p:nvGrpSpPr>
        <p:grpSpPr>
          <a:xfrm>
            <a:off x="10069133" y="577918"/>
            <a:ext cx="1491267" cy="1587266"/>
            <a:chOff x="0" y="0"/>
            <a:chExt cx="1491267" cy="1587264"/>
          </a:xfrm>
        </p:grpSpPr>
        <p:grpSp>
          <p:nvGrpSpPr>
            <p:cNvPr id="463" name="Gruppera"/>
            <p:cNvGrpSpPr/>
            <p:nvPr/>
          </p:nvGrpSpPr>
          <p:grpSpPr>
            <a:xfrm>
              <a:off x="0" y="0"/>
              <a:ext cx="1491267" cy="1491267"/>
              <a:chOff x="0" y="0"/>
              <a:chExt cx="1491266" cy="1491266"/>
            </a:xfrm>
          </p:grpSpPr>
          <p:sp>
            <p:nvSpPr>
              <p:cNvPr id="461" name="Cirkel"/>
              <p:cNvSpPr/>
              <p:nvPr/>
            </p:nvSpPr>
            <p:spPr>
              <a:xfrm>
                <a:off x="0" y="0"/>
                <a:ext cx="1491266" cy="1491266"/>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62" name="Cirkel"/>
              <p:cNvSpPr/>
              <p:nvPr/>
            </p:nvSpPr>
            <p:spPr>
              <a:xfrm>
                <a:off x="39591" y="39591"/>
                <a:ext cx="1412083" cy="1412083"/>
              </a:xfrm>
              <a:prstGeom prst="ellipse">
                <a:avLst/>
              </a:prstGeom>
              <a:solidFill>
                <a:srgbClr val="FFFFFF"/>
              </a:solidFill>
              <a:ln w="25400" cap="flat">
                <a:solidFill>
                  <a:srgbClr val="99A795"/>
                </a:solidFill>
                <a:custDash>
                  <a:ds d="200000" sp="200000"/>
                </a:custDash>
                <a:miter lim="400000"/>
              </a:ln>
              <a:effectLst/>
            </p:spPr>
            <p:txBody>
              <a:bodyPr wrap="square" lIns="0" tIns="0" rIns="0" bIns="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grpSp>
        <p:sp>
          <p:nvSpPr>
            <p:cNvPr id="464" name="God och  jämlik hälsa"/>
            <p:cNvSpPr txBox="1"/>
            <p:nvPr/>
          </p:nvSpPr>
          <p:spPr>
            <a:xfrm>
              <a:off x="31865" y="429440"/>
              <a:ext cx="1427535" cy="115782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1000" b="1">
                  <a:solidFill>
                    <a:srgbClr val="6D6D6D"/>
                  </a:solidFill>
                  <a:latin typeface="Noto Serif"/>
                  <a:ea typeface="Noto Serif"/>
                  <a:cs typeface="Noto Serif"/>
                  <a:sym typeface="Noto Serif"/>
                </a:defRPr>
              </a:pPr>
              <a: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t>God och </a:t>
              </a:r>
              <a:b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br>
              <a: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t>jämlik hälsa</a:t>
              </a:r>
            </a:p>
          </p:txBody>
        </p:sp>
        <p:pic>
          <p:nvPicPr>
            <p:cNvPr id="465" name="Bild" descr="Bild"/>
            <p:cNvPicPr>
              <a:picLocks noChangeAspect="1"/>
            </p:cNvPicPr>
            <p:nvPr/>
          </p:nvPicPr>
          <p:blipFill>
            <a:blip r:embed="rId11"/>
            <a:stretch>
              <a:fillRect/>
            </a:stretch>
          </p:blipFill>
          <p:spPr>
            <a:xfrm>
              <a:off x="461478" y="266424"/>
              <a:ext cx="517509" cy="451634"/>
            </a:xfrm>
            <a:prstGeom prst="rect">
              <a:avLst/>
            </a:prstGeom>
            <a:ln w="12700" cap="flat">
              <a:noFill/>
              <a:miter lim="400000"/>
            </a:ln>
            <a:effectLst/>
          </p:spPr>
        </p:pic>
      </p:grpSp>
    </p:spTree>
    <p:extLst>
      <p:ext uri="{BB962C8B-B14F-4D97-AF65-F5344CB8AC3E}">
        <p14:creationId xmlns:p14="http://schemas.microsoft.com/office/powerpoint/2010/main" val="23709498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ld">
            <a:extLst>
              <a:ext uri="{FF2B5EF4-FFF2-40B4-BE49-F238E27FC236}">
                <a16:creationId xmlns:a16="http://schemas.microsoft.com/office/drawing/2014/main" id="{14D0C7BD-7636-274C-C0E0-84E721A39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367" y="1063774"/>
            <a:ext cx="3931230" cy="397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D2E1322-D484-0455-9137-77C82FBE47D0}"/>
              </a:ext>
            </a:extLst>
          </p:cNvPr>
          <p:cNvSpPr txBox="1"/>
          <p:nvPr/>
        </p:nvSpPr>
        <p:spPr>
          <a:xfrm>
            <a:off x="1099161" y="2816228"/>
            <a:ext cx="5745776"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rPr>
              <a:t>Välj området</a:t>
            </a:r>
            <a:r>
              <a:rPr kumimoji="0" lang="sv-SE" sz="2400" i="0" u="none" strike="noStrike" kern="1200" cap="none" spc="0" normalizeH="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rPr>
              <a:t> ”Värde för invånaren” </a:t>
            </a:r>
            <a:br>
              <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rPr>
            </a:br>
            <a:endPar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rPr>
              <a:t>Läs texten på framsidan av kortet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i="0" u="none" strike="noStrike" kern="1200" cap="none" spc="0" normalizeH="0" baseline="0" noProof="0" dirty="0">
                <a:ln>
                  <a:noFill/>
                </a:ln>
                <a:solidFill>
                  <a:schemeClr val="accent6">
                    <a:lumMod val="50000"/>
                  </a:schemeClr>
                </a:solidFill>
                <a:effectLst/>
                <a:uLnTx/>
                <a:uFillTx/>
                <a:latin typeface="Noto Sans" panose="020B0502040504020204" pitchFamily="34" charset="0"/>
                <a:ea typeface="Noto Sans" panose="020B0502040504020204" pitchFamily="34" charset="0"/>
                <a:cs typeface="Noto Sans" panose="020B0502040504020204" pitchFamily="34" charset="0"/>
              </a:rPr>
              <a:t>Diskutera frågorna som på baksidan </a:t>
            </a:r>
          </a:p>
        </p:txBody>
      </p:sp>
      <p:sp>
        <p:nvSpPr>
          <p:cNvPr id="2" name="Rubrik 1">
            <a:extLst>
              <a:ext uri="{FF2B5EF4-FFF2-40B4-BE49-F238E27FC236}">
                <a16:creationId xmlns:a16="http://schemas.microsoft.com/office/drawing/2014/main" id="{B3A664EB-7BC7-6FD7-7944-80482A2B733D}"/>
              </a:ext>
            </a:extLst>
          </p:cNvPr>
          <p:cNvSpPr txBox="1">
            <a:spLocks/>
          </p:cNvSpPr>
          <p:nvPr/>
        </p:nvSpPr>
        <p:spPr>
          <a:xfrm>
            <a:off x="1099161" y="524818"/>
            <a:ext cx="10515600" cy="10779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a:lstStyle>
          <a:p>
            <a:r>
              <a:rPr lang="sv-SE"/>
              <a:t>Dialog om omställningen</a:t>
            </a:r>
          </a:p>
        </p:txBody>
      </p:sp>
      <p:sp>
        <p:nvSpPr>
          <p:cNvPr id="6" name="textruta 5">
            <a:extLst>
              <a:ext uri="{FF2B5EF4-FFF2-40B4-BE49-F238E27FC236}">
                <a16:creationId xmlns:a16="http://schemas.microsoft.com/office/drawing/2014/main" id="{98233B2F-EDC2-7D89-B868-7A914B24812C}"/>
              </a:ext>
            </a:extLst>
          </p:cNvPr>
          <p:cNvSpPr txBox="1"/>
          <p:nvPr/>
        </p:nvSpPr>
        <p:spPr>
          <a:xfrm>
            <a:off x="7914486" y="5204471"/>
            <a:ext cx="3126700" cy="369332"/>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hlinkClick r:id="rId4"/>
              </a:rPr>
              <a:t>Digital dialogguide</a:t>
            </a:r>
            <a:endParaRPr kumimoji="0" lang="sv-SE"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2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A58227-6A5A-6205-4C8E-4F82314776F9}"/>
              </a:ext>
            </a:extLst>
          </p:cNvPr>
          <p:cNvSpPr>
            <a:spLocks noGrp="1"/>
          </p:cNvSpPr>
          <p:nvPr>
            <p:ph type="ctrTitle"/>
          </p:nvPr>
        </p:nvSpPr>
        <p:spPr/>
        <p:txBody>
          <a:bodyPr/>
          <a:lstStyle/>
          <a:p>
            <a:r>
              <a:rPr lang="sv-SE" dirty="0"/>
              <a:t>Värmlands färdplan</a:t>
            </a:r>
          </a:p>
        </p:txBody>
      </p:sp>
    </p:spTree>
    <p:extLst>
      <p:ext uri="{BB962C8B-B14F-4D97-AF65-F5344CB8AC3E}">
        <p14:creationId xmlns:p14="http://schemas.microsoft.com/office/powerpoint/2010/main" val="382928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E9DFA41-ECCC-7F75-47F4-9CCC32002CBB}"/>
              </a:ext>
            </a:extLst>
          </p:cNvPr>
          <p:cNvPicPr>
            <a:picLocks noChangeAspect="1"/>
          </p:cNvPicPr>
          <p:nvPr/>
        </p:nvPicPr>
        <p:blipFill>
          <a:blip r:embed="rId3"/>
          <a:stretch>
            <a:fillRect/>
          </a:stretch>
        </p:blipFill>
        <p:spPr>
          <a:xfrm>
            <a:off x="8479151" y="462625"/>
            <a:ext cx="2588305" cy="3682788"/>
          </a:xfrm>
          <a:prstGeom prst="rect">
            <a:avLst/>
          </a:prstGeom>
        </p:spPr>
      </p:pic>
      <p:sp>
        <p:nvSpPr>
          <p:cNvPr id="3" name="textruta 2">
            <a:extLst>
              <a:ext uri="{FF2B5EF4-FFF2-40B4-BE49-F238E27FC236}">
                <a16:creationId xmlns:a16="http://schemas.microsoft.com/office/drawing/2014/main" id="{1AAE38C1-202C-2469-E962-FDC125BE94C9}"/>
              </a:ext>
            </a:extLst>
          </p:cNvPr>
          <p:cNvSpPr txBox="1"/>
          <p:nvPr/>
        </p:nvSpPr>
        <p:spPr>
          <a:xfrm>
            <a:off x="5422098" y="4299303"/>
            <a:ext cx="5924418" cy="14694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rtlCol="0" anchor="t">
            <a:noAutofit/>
          </a:bodyPr>
          <a:lstStyle/>
          <a:p>
            <a:pPr algn="ctr" defTabSz="228599" hangingPunct="0">
              <a:lnSpc>
                <a:spcPts val="2500"/>
              </a:lnSpc>
              <a:defRPr/>
            </a:pPr>
            <a:r>
              <a:rPr kumimoji="0" lang="sv-SE" b="0" i="1" u="none" strike="noStrike" kern="0" cap="none" spc="0" normalizeH="0" baseline="0" noProof="0">
                <a:ln>
                  <a:noFill/>
                </a:ln>
                <a:solidFill>
                  <a:schemeClr val="accent6">
                    <a:lumMod val="50000"/>
                  </a:schemeClr>
                </a:solidFill>
                <a:effectLst/>
                <a:uLnTx/>
                <a:uFillTx/>
                <a:latin typeface="Noto Serif"/>
                <a:ea typeface="Noto Serif"/>
                <a:cs typeface="Noto Serif"/>
                <a:sym typeface="Noto Serif"/>
              </a:rPr>
              <a:t>”Kraften som uppstår när delarna i ditt system eller din organisation förstår målsättningen och själva börjar hitta lösningar och förändringar är så mycket starkare än vad du kan åstadkomma själv.”</a:t>
            </a:r>
            <a:r>
              <a:rPr lang="sv-SE" i="1" kern="0">
                <a:solidFill>
                  <a:schemeClr val="accent6">
                    <a:lumMod val="50000"/>
                  </a:schemeClr>
                </a:solidFill>
                <a:latin typeface="Noto Serif"/>
                <a:ea typeface="Noto Serif"/>
                <a:cs typeface="Noto Serif"/>
                <a:sym typeface="Noto Serif"/>
              </a:rPr>
              <a:t>  </a:t>
            </a:r>
            <a:endParaRPr lang="sv-SE" b="0" i="1" u="none" strike="noStrike" kern="0" cap="none" spc="0" normalizeH="0" baseline="0" noProof="0">
              <a:ln>
                <a:noFill/>
              </a:ln>
              <a:solidFill>
                <a:schemeClr val="accent6">
                  <a:lumMod val="50000"/>
                </a:schemeClr>
              </a:solidFill>
              <a:effectLst/>
              <a:uLnTx/>
              <a:uFillTx/>
              <a:latin typeface="Noto Serif"/>
              <a:ea typeface="Noto Serif"/>
              <a:cs typeface="Noto Serif"/>
            </a:endParaRPr>
          </a:p>
          <a:p>
            <a:pPr marL="0" marR="0" lvl="0" indent="0" algn="l" defTabSz="228599" rtl="0" eaLnBrk="1" fontAlgn="auto" latinLnBrk="0" hangingPunct="0">
              <a:lnSpc>
                <a:spcPts val="2500"/>
              </a:lnSpc>
              <a:spcBef>
                <a:spcPts val="0"/>
              </a:spcBef>
              <a:spcAft>
                <a:spcPts val="0"/>
              </a:spcAft>
              <a:buClrTx/>
              <a:buSzTx/>
              <a:buFontTx/>
              <a:buNone/>
              <a:tabLst/>
              <a:defRPr/>
            </a:pPr>
            <a:endParaRPr lang="sv-SE" sz="2000" b="0" i="1" u="none" strike="noStrike" kern="0" cap="none" spc="0" normalizeH="0" baseline="0" noProof="0">
              <a:ln>
                <a:noFill/>
              </a:ln>
              <a:solidFill>
                <a:schemeClr val="accent6">
                  <a:lumMod val="50000"/>
                </a:schemeClr>
              </a:solidFill>
              <a:effectLst/>
              <a:uLnTx/>
              <a:uFillTx/>
              <a:latin typeface="Noto Serif"/>
              <a:ea typeface="Noto Serif"/>
              <a:cs typeface="Noto Serif"/>
            </a:endParaRPr>
          </a:p>
          <a:p>
            <a:pPr marL="0" marR="0" lvl="0" indent="0" algn="r" defTabSz="228599" rtl="0" eaLnBrk="1" fontAlgn="auto" latinLnBrk="0" hangingPunct="0">
              <a:lnSpc>
                <a:spcPts val="2500"/>
              </a:lnSpc>
              <a:spcBef>
                <a:spcPts val="0"/>
              </a:spcBef>
              <a:spcAft>
                <a:spcPts val="0"/>
              </a:spcAft>
              <a:buClrTx/>
              <a:buSzTx/>
              <a:buFontTx/>
              <a:buNone/>
              <a:tabLst/>
              <a:defRPr/>
            </a:pPr>
            <a:r>
              <a:rPr kumimoji="0" lang="sv-SE" sz="1200" b="0" i="1" u="none" strike="noStrike" kern="0" cap="none" spc="0" normalizeH="0" baseline="0" noProof="0">
                <a:ln>
                  <a:noFill/>
                </a:ln>
                <a:solidFill>
                  <a:schemeClr val="accent6">
                    <a:lumMod val="50000"/>
                  </a:schemeClr>
                </a:solidFill>
                <a:effectLst/>
                <a:uLnTx/>
                <a:uFillTx/>
                <a:latin typeface="Noto Serif"/>
                <a:ea typeface="Noto Serif"/>
                <a:cs typeface="Noto Serif"/>
                <a:sym typeface="Noto Serif"/>
              </a:rPr>
              <a:t>Klara Palmberg </a:t>
            </a:r>
            <a:r>
              <a:rPr kumimoji="0" lang="sv-SE" sz="1200" b="0" i="1" u="none" strike="noStrike" kern="0" cap="none" spc="0" normalizeH="0" baseline="0" noProof="0" err="1">
                <a:ln>
                  <a:noFill/>
                </a:ln>
                <a:solidFill>
                  <a:schemeClr val="accent6">
                    <a:lumMod val="50000"/>
                  </a:schemeClr>
                </a:solidFill>
                <a:effectLst/>
                <a:uLnTx/>
                <a:uFillTx/>
                <a:latin typeface="Noto Serif"/>
                <a:ea typeface="Noto Serif"/>
                <a:cs typeface="Noto Serif"/>
                <a:sym typeface="Noto Serif"/>
              </a:rPr>
              <a:t>Broryd</a:t>
            </a:r>
            <a:endParaRPr kumimoji="0" lang="sv-SE" sz="1200" b="0" i="1" u="none" strike="noStrike" kern="0" cap="none" spc="0" normalizeH="0" baseline="0" noProof="0">
              <a:ln>
                <a:noFill/>
              </a:ln>
              <a:solidFill>
                <a:schemeClr val="accent6">
                  <a:lumMod val="50000"/>
                </a:schemeClr>
              </a:solidFill>
              <a:effectLst/>
              <a:uLnTx/>
              <a:uFillTx/>
              <a:latin typeface="Noto Serif"/>
              <a:ea typeface="Noto Serif"/>
              <a:cs typeface="Noto Serif"/>
              <a:sym typeface="Noto Serif"/>
            </a:endParaRPr>
          </a:p>
        </p:txBody>
      </p:sp>
      <p:pic>
        <p:nvPicPr>
          <p:cNvPr id="4" name="Bildobjekt 3">
            <a:extLst>
              <a:ext uri="{FF2B5EF4-FFF2-40B4-BE49-F238E27FC236}">
                <a16:creationId xmlns:a16="http://schemas.microsoft.com/office/drawing/2014/main" id="{7E3BD8C2-2807-1F4F-2654-A060533A2E70}"/>
              </a:ext>
            </a:extLst>
          </p:cNvPr>
          <p:cNvPicPr>
            <a:picLocks noChangeAspect="1"/>
          </p:cNvPicPr>
          <p:nvPr/>
        </p:nvPicPr>
        <p:blipFill>
          <a:blip r:embed="rId4"/>
          <a:stretch>
            <a:fillRect/>
          </a:stretch>
        </p:blipFill>
        <p:spPr>
          <a:xfrm>
            <a:off x="5593547" y="462624"/>
            <a:ext cx="2573042" cy="3682789"/>
          </a:xfrm>
          <a:prstGeom prst="rect">
            <a:avLst/>
          </a:prstGeom>
        </p:spPr>
      </p:pic>
      <p:pic>
        <p:nvPicPr>
          <p:cNvPr id="5" name="Bildobjekt 4">
            <a:extLst>
              <a:ext uri="{FF2B5EF4-FFF2-40B4-BE49-F238E27FC236}">
                <a16:creationId xmlns:a16="http://schemas.microsoft.com/office/drawing/2014/main" id="{04909D9A-75D7-345C-67D9-D0922893824E}"/>
              </a:ext>
            </a:extLst>
          </p:cNvPr>
          <p:cNvPicPr>
            <a:picLocks noChangeAspect="1"/>
          </p:cNvPicPr>
          <p:nvPr/>
        </p:nvPicPr>
        <p:blipFill>
          <a:blip r:embed="rId5"/>
          <a:stretch>
            <a:fillRect/>
          </a:stretch>
        </p:blipFill>
        <p:spPr>
          <a:xfrm rot="21304535">
            <a:off x="930152" y="352426"/>
            <a:ext cx="4324350" cy="6153150"/>
          </a:xfrm>
          <a:prstGeom prst="rect">
            <a:avLst/>
          </a:prstGeom>
        </p:spPr>
      </p:pic>
    </p:spTree>
    <p:extLst>
      <p:ext uri="{BB962C8B-B14F-4D97-AF65-F5344CB8AC3E}">
        <p14:creationId xmlns:p14="http://schemas.microsoft.com/office/powerpoint/2010/main" val="1688192809"/>
      </p:ext>
    </p:extLst>
  </p:cSld>
  <p:clrMapOvr>
    <a:masterClrMapping/>
  </p:clrMapOvr>
</p:sld>
</file>

<file path=ppt/theme/theme1.xml><?xml version="1.0" encoding="utf-8"?>
<a:theme xmlns:a="http://schemas.openxmlformats.org/drawingml/2006/main" name="Grönt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0902" id="{549D1688-346F-2D4B-83B7-E8246AEDEFFB}" vid="{DB776786-E410-814E-B0F1-BF25CC4A8C81}"/>
    </a:ext>
  </a:extLst>
</a:theme>
</file>

<file path=ppt/theme/theme2.xml><?xml version="1.0" encoding="utf-8"?>
<a:theme xmlns:a="http://schemas.openxmlformats.org/drawingml/2006/main" name="7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1011_kort" id="{3C0CA2A4-2C64-4A9C-9FF3-B6BE9C8EFB47}" vid="{024D98AF-B416-47DB-B0DC-381D8B1BAB67}"/>
    </a:ext>
  </a:extLst>
</a:theme>
</file>

<file path=ppt/theme/theme3.xml><?xml version="1.0" encoding="utf-8"?>
<a:theme xmlns:a="http://schemas.openxmlformats.org/drawingml/2006/main" name="Jul">
  <a:themeElements>
    <a:clrScheme name="Custom 62">
      <a:dk1>
        <a:sysClr val="windowText" lastClr="000000"/>
      </a:dk1>
      <a:lt1>
        <a:sysClr val="window" lastClr="FFFFFF"/>
      </a:lt1>
      <a:dk2>
        <a:srgbClr val="44546A"/>
      </a:dk2>
      <a:lt2>
        <a:srgbClr val="E2E2E2"/>
      </a:lt2>
      <a:accent1>
        <a:srgbClr val="B3A279"/>
      </a:accent1>
      <a:accent2>
        <a:srgbClr val="35502A"/>
      </a:accent2>
      <a:accent3>
        <a:srgbClr val="7A9970"/>
      </a:accent3>
      <a:accent4>
        <a:srgbClr val="A38F5C"/>
      </a:accent4>
      <a:accent5>
        <a:srgbClr val="BC2029"/>
      </a:accent5>
      <a:accent6>
        <a:srgbClr val="F16733"/>
      </a:accent6>
      <a:hlink>
        <a:srgbClr val="0563C1"/>
      </a:hlink>
      <a:folHlink>
        <a:srgbClr val="954F72"/>
      </a:folHlink>
    </a:clrScheme>
    <a:fontScheme name="Custom 27">
      <a:majorFont>
        <a:latin typeface="Rockwell"/>
        <a:ea typeface=""/>
        <a:cs typeface=""/>
      </a:majorFont>
      <a:minorFont>
        <a:latin typeface="Rockwel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17_TF00354403_Win32" id="{448EE05F-A166-4941-896C-53DF9905853E}" vid="{4475D576-1432-4B94-BBA5-807DA688A4A1}"/>
    </a:ext>
  </a:extLst>
</a:theme>
</file>

<file path=ppt/theme/theme4.xml><?xml version="1.0" encoding="utf-8"?>
<a:theme xmlns:a="http://schemas.openxmlformats.org/drawingml/2006/main" name="1_Grönt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0902" id="{549D1688-346F-2D4B-83B7-E8246AEDEFFB}" vid="{DB776786-E410-814E-B0F1-BF25CC4A8C81}"/>
    </a:ext>
  </a:extLst>
</a:theme>
</file>

<file path=ppt/theme/theme5.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6.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_Grönt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0902" id="{549D1688-346F-2D4B-83B7-E8246AEDEFFB}" vid="{DB776786-E410-814E-B0F1-BF25CC4A8C81}"/>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d7e934-a601-4360-9d76-dca784c83fb4">
      <Terms xmlns="http://schemas.microsoft.com/office/infopath/2007/PartnerControls"/>
    </lcf76f155ced4ddcb4097134ff3c332f>
    <TaxCatchAll xmlns="9d50560d-5e73-48dd-9c50-7cf6d459b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443ACE56646041B857524E4C8529CE" ma:contentTypeVersion="17" ma:contentTypeDescription="Create a new document." ma:contentTypeScope="" ma:versionID="7d3913142d1ecb490c8d3a7961f0df49">
  <xsd:schema xmlns:xsd="http://www.w3.org/2001/XMLSchema" xmlns:xs="http://www.w3.org/2001/XMLSchema" xmlns:p="http://schemas.microsoft.com/office/2006/metadata/properties" xmlns:ns2="fdd7e934-a601-4360-9d76-dca784c83fb4" xmlns:ns3="9d50560d-5e73-48dd-9c50-7cf6d459be34" targetNamespace="http://schemas.microsoft.com/office/2006/metadata/properties" ma:root="true" ma:fieldsID="d65264ba159c8cba0c03ae2715b954a1" ns2:_="" ns3:_="">
    <xsd:import namespace="fdd7e934-a601-4360-9d76-dca784c83fb4"/>
    <xsd:import namespace="9d50560d-5e73-48dd-9c50-7cf6d459b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7e934-a601-4360-9d76-dca784c83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0560d-5e73-48dd-9c50-7cf6d459b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103eca-c7bd-4df5-bc1c-36535ce1df03}" ma:internalName="TaxCatchAll" ma:showField="CatchAllData" ma:web="9d50560d-5e73-48dd-9c50-7cf6d459b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DE451-43A8-4EC3-82D0-54B187E2D9E2}">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9d50560d-5e73-48dd-9c50-7cf6d459be34"/>
    <ds:schemaRef ds:uri="http://purl.org/dc/elements/1.1/"/>
    <ds:schemaRef ds:uri="http://schemas.microsoft.com/office/2006/metadata/properties"/>
    <ds:schemaRef ds:uri="fdd7e934-a601-4360-9d76-dca784c83fb4"/>
    <ds:schemaRef ds:uri="http://purl.org/dc/terms/"/>
  </ds:schemaRefs>
</ds:datastoreItem>
</file>

<file path=customXml/itemProps2.xml><?xml version="1.0" encoding="utf-8"?>
<ds:datastoreItem xmlns:ds="http://schemas.openxmlformats.org/officeDocument/2006/customXml" ds:itemID="{FF1A8441-FF13-4E76-B328-14B9AD00F413}">
  <ds:schemaRefs>
    <ds:schemaRef ds:uri="9d50560d-5e73-48dd-9c50-7cf6d459be34"/>
    <ds:schemaRef ds:uri="fdd7e934-a601-4360-9d76-dca784c83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EA5137-CB86-4B3E-AEBE-C500D8275C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1212</Words>
  <Application>Microsoft Office PowerPoint</Application>
  <PresentationFormat>Bredbild</PresentationFormat>
  <Paragraphs>167</Paragraphs>
  <Slides>14</Slides>
  <Notes>14</Notes>
  <HiddenSlides>0</HiddenSlides>
  <MMClips>1</MMClips>
  <ScaleCrop>false</ScaleCrop>
  <HeadingPairs>
    <vt:vector size="6" baseType="variant">
      <vt:variant>
        <vt:lpstr>Använt teckensnitt</vt:lpstr>
      </vt:variant>
      <vt:variant>
        <vt:i4>14</vt:i4>
      </vt:variant>
      <vt:variant>
        <vt:lpstr>Tema</vt:lpstr>
      </vt:variant>
      <vt:variant>
        <vt:i4>7</vt:i4>
      </vt:variant>
      <vt:variant>
        <vt:lpstr>Bildrubriker</vt:lpstr>
      </vt:variant>
      <vt:variant>
        <vt:i4>14</vt:i4>
      </vt:variant>
    </vt:vector>
  </HeadingPairs>
  <TitlesOfParts>
    <vt:vector size="35" baseType="lpstr">
      <vt:lpstr>Arial</vt:lpstr>
      <vt:lpstr>Calibri</vt:lpstr>
      <vt:lpstr>Helvetica Neue</vt:lpstr>
      <vt:lpstr>Helvetica Neue Light</vt:lpstr>
      <vt:lpstr>Helvetica Neue Medium</vt:lpstr>
      <vt:lpstr>Noto Sans</vt:lpstr>
      <vt:lpstr>Noto Serif</vt:lpstr>
      <vt:lpstr>Open sans</vt:lpstr>
      <vt:lpstr>Open sans</vt:lpstr>
      <vt:lpstr>Rockwell</vt:lpstr>
      <vt:lpstr>Segoe UI</vt:lpstr>
      <vt:lpstr>Symbol</vt:lpstr>
      <vt:lpstr>Times Roman</vt:lpstr>
      <vt:lpstr>Wingdings</vt:lpstr>
      <vt:lpstr>Grönt tema</vt:lpstr>
      <vt:lpstr>7_Office-tema</vt:lpstr>
      <vt:lpstr>Jul</vt:lpstr>
      <vt:lpstr>1_Grönt tema</vt:lpstr>
      <vt:lpstr>SKL PPT Vit</vt:lpstr>
      <vt:lpstr>1_White</vt:lpstr>
      <vt:lpstr>2_Grönt tema</vt:lpstr>
      <vt:lpstr>PowerPoint-presentation</vt:lpstr>
      <vt:lpstr>Workshop 1B</vt:lpstr>
      <vt:lpstr>Återblick från workshop 1A</vt:lpstr>
      <vt:lpstr>Värmlands målbild</vt:lpstr>
      <vt:lpstr>Film målbild</vt:lpstr>
      <vt:lpstr>PowerPoint-presentation</vt:lpstr>
      <vt:lpstr>PowerPoint-presentation</vt:lpstr>
      <vt:lpstr>Värmlands färdplan</vt:lpstr>
      <vt:lpstr>PowerPoint-presentation</vt:lpstr>
      <vt:lpstr>Gemensamma utvecklingsområden </vt:lpstr>
      <vt:lpstr>PowerPoint-presentation</vt:lpstr>
      <vt:lpstr>Testa nu dina nära vård-kunskaper!</vt:lpstr>
      <vt:lpstr>Tack för idag!</vt:lpstr>
      <vt:lpstr>På gång i länet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Svensson</dc:creator>
  <cp:lastModifiedBy>Karin Svensson</cp:lastModifiedBy>
  <cp:revision>20</cp:revision>
  <dcterms:created xsi:type="dcterms:W3CDTF">2023-03-19T13:29:40Z</dcterms:created>
  <dcterms:modified xsi:type="dcterms:W3CDTF">2023-09-06T14:03:51Z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0x010100C3443ACE56646041B857524E4C8529CE</vt:lpwstr>
  </property>
  <property fmtid="{D5CDD505-2E9C-101B-9397-08002B2CF9AE}" pid="3" name="MediaServiceImageTags">
    <vt:lpwstr/>
  </property>
</Properties>
</file>